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diagrams/layout7.xml" ContentType="application/vnd.openxmlformats-officedocument.drawingml.diagram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quickStyle6.xml" ContentType="application/vnd.openxmlformats-officedocument.drawingml.diagramStyle+xml"/>
  <Override PartName="/ppt/diagrams/quickStyle7.xml" ContentType="application/vnd.openxmlformats-officedocument.drawingml.diagramStyle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88" r:id="rId3"/>
    <p:sldId id="289" r:id="rId4"/>
    <p:sldId id="290" r:id="rId5"/>
    <p:sldId id="291" r:id="rId6"/>
    <p:sldId id="292" r:id="rId7"/>
    <p:sldId id="293" r:id="rId8"/>
    <p:sldId id="294" r:id="rId9"/>
    <p:sldId id="295" r:id="rId10"/>
    <p:sldId id="296" r:id="rId11"/>
    <p:sldId id="297" r:id="rId12"/>
    <p:sldId id="298" r:id="rId13"/>
    <p:sldId id="299" r:id="rId14"/>
    <p:sldId id="301" r:id="rId15"/>
    <p:sldId id="319" r:id="rId1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39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ADA355-689B-4EF6-A82B-7C61517B5271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/>
      <dgm:spPr/>
      <dgm:t>
        <a:bodyPr/>
        <a:lstStyle/>
        <a:p>
          <a:endParaRPr lang="en-US"/>
        </a:p>
      </dgm:t>
    </dgm:pt>
    <dgm:pt modelId="{2BBCDE7C-0ABF-4F21-A31A-051AC21FFD06}">
      <dgm:prSet/>
      <dgm:spPr/>
      <dgm:t>
        <a:bodyPr/>
        <a:lstStyle/>
        <a:p>
          <a:pPr algn="just"/>
          <a:r>
            <a:rPr lang="hr-HR" dirty="0"/>
            <a:t>Većina stanovništva XVIII. stoljeća – živjela na selu i bavila se poljoprivredom</a:t>
          </a:r>
          <a:endParaRPr lang="en-US" dirty="0"/>
        </a:p>
      </dgm:t>
    </dgm:pt>
    <dgm:pt modelId="{B67BF71D-B406-48C7-A7FB-11B8D1CB9E34}" type="parTrans" cxnId="{0FE9E8AD-D8A9-4A50-8973-C3067642A519}">
      <dgm:prSet/>
      <dgm:spPr/>
      <dgm:t>
        <a:bodyPr/>
        <a:lstStyle/>
        <a:p>
          <a:endParaRPr lang="en-US"/>
        </a:p>
      </dgm:t>
    </dgm:pt>
    <dgm:pt modelId="{85D8E5A5-6A5D-4612-8EC1-92ECED66EC6D}" type="sibTrans" cxnId="{0FE9E8AD-D8A9-4A50-8973-C3067642A519}">
      <dgm:prSet/>
      <dgm:spPr/>
      <dgm:t>
        <a:bodyPr/>
        <a:lstStyle/>
        <a:p>
          <a:endParaRPr lang="en-US"/>
        </a:p>
      </dgm:t>
    </dgm:pt>
    <dgm:pt modelId="{D0A5971D-E946-4359-9A03-822BD6ABDD31}">
      <dgm:prSet/>
      <dgm:spPr/>
      <dgm:t>
        <a:bodyPr/>
        <a:lstStyle/>
        <a:p>
          <a:r>
            <a:rPr lang="hr-HR"/>
            <a:t>Spor porast broja stanovnika – glad, epidemije zaraznih bolesti</a:t>
          </a:r>
          <a:endParaRPr lang="en-US"/>
        </a:p>
      </dgm:t>
    </dgm:pt>
    <dgm:pt modelId="{1B97BB49-3434-4B7D-A599-0BD93BCAD5A2}" type="parTrans" cxnId="{3E26E95F-9031-4AFD-BC90-94765A42710C}">
      <dgm:prSet/>
      <dgm:spPr/>
      <dgm:t>
        <a:bodyPr/>
        <a:lstStyle/>
        <a:p>
          <a:endParaRPr lang="en-US"/>
        </a:p>
      </dgm:t>
    </dgm:pt>
    <dgm:pt modelId="{6C7C9B73-65D9-4E98-8782-527B04C326DD}" type="sibTrans" cxnId="{3E26E95F-9031-4AFD-BC90-94765A42710C}">
      <dgm:prSet/>
      <dgm:spPr/>
      <dgm:t>
        <a:bodyPr/>
        <a:lstStyle/>
        <a:p>
          <a:endParaRPr lang="en-US"/>
        </a:p>
      </dgm:t>
    </dgm:pt>
    <dgm:pt modelId="{D9647ADF-F67A-4F4A-A85E-85D7021BBCC9}">
      <dgm:prSet/>
      <dgm:spPr/>
      <dgm:t>
        <a:bodyPr/>
        <a:lstStyle/>
        <a:p>
          <a:r>
            <a:rPr lang="hr-HR"/>
            <a:t>Malobrojno gradsko stanovništvo – bavilo se obrtom i trgovinom</a:t>
          </a:r>
          <a:endParaRPr lang="en-US"/>
        </a:p>
      </dgm:t>
    </dgm:pt>
    <dgm:pt modelId="{AF09901C-1F83-448C-A09B-687E954DC590}" type="parTrans" cxnId="{75941BB7-3989-4E1F-AFC6-F4FCA1525BFE}">
      <dgm:prSet/>
      <dgm:spPr/>
      <dgm:t>
        <a:bodyPr/>
        <a:lstStyle/>
        <a:p>
          <a:endParaRPr lang="en-US"/>
        </a:p>
      </dgm:t>
    </dgm:pt>
    <dgm:pt modelId="{00517810-52E6-441E-887F-EE764390824B}" type="sibTrans" cxnId="{75941BB7-3989-4E1F-AFC6-F4FCA1525BFE}">
      <dgm:prSet/>
      <dgm:spPr/>
      <dgm:t>
        <a:bodyPr/>
        <a:lstStyle/>
        <a:p>
          <a:endParaRPr lang="en-US"/>
        </a:p>
      </dgm:t>
    </dgm:pt>
    <dgm:pt modelId="{850F41AC-350A-4F51-89BF-9CCC20F031A2}">
      <dgm:prSet/>
      <dgm:spPr/>
      <dgm:t>
        <a:bodyPr/>
        <a:lstStyle/>
        <a:p>
          <a:r>
            <a:rPr lang="hr-HR"/>
            <a:t>Manufakturna proizvodnja u zapadnoj i srednjoj Europi</a:t>
          </a:r>
          <a:endParaRPr lang="en-US"/>
        </a:p>
      </dgm:t>
    </dgm:pt>
    <dgm:pt modelId="{2D6C67D2-674F-46FB-BCF8-292D56B7A731}" type="parTrans" cxnId="{0FE59940-582B-47EA-A76C-95C146A2BDBD}">
      <dgm:prSet/>
      <dgm:spPr/>
      <dgm:t>
        <a:bodyPr/>
        <a:lstStyle/>
        <a:p>
          <a:endParaRPr lang="en-US"/>
        </a:p>
      </dgm:t>
    </dgm:pt>
    <dgm:pt modelId="{2D53A68A-177B-4036-B71B-1667C96A6BCA}" type="sibTrans" cxnId="{0FE59940-582B-47EA-A76C-95C146A2BDBD}">
      <dgm:prSet/>
      <dgm:spPr/>
      <dgm:t>
        <a:bodyPr/>
        <a:lstStyle/>
        <a:p>
          <a:endParaRPr lang="en-US"/>
        </a:p>
      </dgm:t>
    </dgm:pt>
    <dgm:pt modelId="{8B2E91BF-2608-4CAE-8402-D887E145B638}" type="pres">
      <dgm:prSet presAssocID="{5FADA355-689B-4EF6-A82B-7C61517B527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01594212-3109-4A70-8F7D-D0A4F0DE3013}" type="pres">
      <dgm:prSet presAssocID="{2BBCDE7C-0ABF-4F21-A31A-051AC21FFD06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E369574B-1C13-42A1-86D3-B0FAB211B7A8}" type="pres">
      <dgm:prSet presAssocID="{85D8E5A5-6A5D-4612-8EC1-92ECED66EC6D}" presName="spacer" presStyleCnt="0"/>
      <dgm:spPr/>
    </dgm:pt>
    <dgm:pt modelId="{00F728B4-655D-43DC-B2D6-3D9C2BF9D3AC}" type="pres">
      <dgm:prSet presAssocID="{D0A5971D-E946-4359-9A03-822BD6ABDD31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EF8772A7-ABE7-4FD8-80DD-D22C7BB3D55C}" type="pres">
      <dgm:prSet presAssocID="{6C7C9B73-65D9-4E98-8782-527B04C326DD}" presName="spacer" presStyleCnt="0"/>
      <dgm:spPr/>
    </dgm:pt>
    <dgm:pt modelId="{F80D0F40-ED3C-4A6A-8801-34B76021C226}" type="pres">
      <dgm:prSet presAssocID="{D9647ADF-F67A-4F4A-A85E-85D7021BBCC9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2FD61522-1F99-4E04-9F5F-ED29EB1A7A0A}" type="pres">
      <dgm:prSet presAssocID="{00517810-52E6-441E-887F-EE764390824B}" presName="spacer" presStyleCnt="0"/>
      <dgm:spPr/>
    </dgm:pt>
    <dgm:pt modelId="{C81F6689-EACA-43CE-83D3-CCC2FE592FE5}" type="pres">
      <dgm:prSet presAssocID="{850F41AC-350A-4F51-89BF-9CCC20F031A2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31A67FCE-BB24-4AC1-B135-E3C0EC49FBB1}" type="presOf" srcId="{D0A5971D-E946-4359-9A03-822BD6ABDD31}" destId="{00F728B4-655D-43DC-B2D6-3D9C2BF9D3AC}" srcOrd="0" destOrd="0" presId="urn:microsoft.com/office/officeart/2005/8/layout/vList2"/>
    <dgm:cxn modelId="{3E26E95F-9031-4AFD-BC90-94765A42710C}" srcId="{5FADA355-689B-4EF6-A82B-7C61517B5271}" destId="{D0A5971D-E946-4359-9A03-822BD6ABDD31}" srcOrd="1" destOrd="0" parTransId="{1B97BB49-3434-4B7D-A599-0BD93BCAD5A2}" sibTransId="{6C7C9B73-65D9-4E98-8782-527B04C326DD}"/>
    <dgm:cxn modelId="{C23D4FAF-E10A-4F09-8164-B3D41A91E8C9}" type="presOf" srcId="{D9647ADF-F67A-4F4A-A85E-85D7021BBCC9}" destId="{F80D0F40-ED3C-4A6A-8801-34B76021C226}" srcOrd="0" destOrd="0" presId="urn:microsoft.com/office/officeart/2005/8/layout/vList2"/>
    <dgm:cxn modelId="{0FE9E8AD-D8A9-4A50-8973-C3067642A519}" srcId="{5FADA355-689B-4EF6-A82B-7C61517B5271}" destId="{2BBCDE7C-0ABF-4F21-A31A-051AC21FFD06}" srcOrd="0" destOrd="0" parTransId="{B67BF71D-B406-48C7-A7FB-11B8D1CB9E34}" sibTransId="{85D8E5A5-6A5D-4612-8EC1-92ECED66EC6D}"/>
    <dgm:cxn modelId="{6DF98CB7-9B65-427F-8741-94E5745E7888}" type="presOf" srcId="{5FADA355-689B-4EF6-A82B-7C61517B5271}" destId="{8B2E91BF-2608-4CAE-8402-D887E145B638}" srcOrd="0" destOrd="0" presId="urn:microsoft.com/office/officeart/2005/8/layout/vList2"/>
    <dgm:cxn modelId="{75941BB7-3989-4E1F-AFC6-F4FCA1525BFE}" srcId="{5FADA355-689B-4EF6-A82B-7C61517B5271}" destId="{D9647ADF-F67A-4F4A-A85E-85D7021BBCC9}" srcOrd="2" destOrd="0" parTransId="{AF09901C-1F83-448C-A09B-687E954DC590}" sibTransId="{00517810-52E6-441E-887F-EE764390824B}"/>
    <dgm:cxn modelId="{F6E9F5A1-9635-42D2-AE7E-FE3647C3473C}" type="presOf" srcId="{850F41AC-350A-4F51-89BF-9CCC20F031A2}" destId="{C81F6689-EACA-43CE-83D3-CCC2FE592FE5}" srcOrd="0" destOrd="0" presId="urn:microsoft.com/office/officeart/2005/8/layout/vList2"/>
    <dgm:cxn modelId="{0FE59940-582B-47EA-A76C-95C146A2BDBD}" srcId="{5FADA355-689B-4EF6-A82B-7C61517B5271}" destId="{850F41AC-350A-4F51-89BF-9CCC20F031A2}" srcOrd="3" destOrd="0" parTransId="{2D6C67D2-674F-46FB-BCF8-292D56B7A731}" sibTransId="{2D53A68A-177B-4036-B71B-1667C96A6BCA}"/>
    <dgm:cxn modelId="{98B40E4B-7739-4F41-B637-50FAFF452BA8}" type="presOf" srcId="{2BBCDE7C-0ABF-4F21-A31A-051AC21FFD06}" destId="{01594212-3109-4A70-8F7D-D0A4F0DE3013}" srcOrd="0" destOrd="0" presId="urn:microsoft.com/office/officeart/2005/8/layout/vList2"/>
    <dgm:cxn modelId="{F92D80DF-DA43-496B-B89F-531AC64F648E}" type="presParOf" srcId="{8B2E91BF-2608-4CAE-8402-D887E145B638}" destId="{01594212-3109-4A70-8F7D-D0A4F0DE3013}" srcOrd="0" destOrd="0" presId="urn:microsoft.com/office/officeart/2005/8/layout/vList2"/>
    <dgm:cxn modelId="{811C5B2F-8C71-493D-B7C9-063B89E6EC51}" type="presParOf" srcId="{8B2E91BF-2608-4CAE-8402-D887E145B638}" destId="{E369574B-1C13-42A1-86D3-B0FAB211B7A8}" srcOrd="1" destOrd="0" presId="urn:microsoft.com/office/officeart/2005/8/layout/vList2"/>
    <dgm:cxn modelId="{C2AA1DEF-C812-4745-9986-43940FF53994}" type="presParOf" srcId="{8B2E91BF-2608-4CAE-8402-D887E145B638}" destId="{00F728B4-655D-43DC-B2D6-3D9C2BF9D3AC}" srcOrd="2" destOrd="0" presId="urn:microsoft.com/office/officeart/2005/8/layout/vList2"/>
    <dgm:cxn modelId="{51E81D3A-BC66-4859-8145-A6E38A48F56F}" type="presParOf" srcId="{8B2E91BF-2608-4CAE-8402-D887E145B638}" destId="{EF8772A7-ABE7-4FD8-80DD-D22C7BB3D55C}" srcOrd="3" destOrd="0" presId="urn:microsoft.com/office/officeart/2005/8/layout/vList2"/>
    <dgm:cxn modelId="{7B6730F6-2DB3-480C-9F4D-57DFE1684CEF}" type="presParOf" srcId="{8B2E91BF-2608-4CAE-8402-D887E145B638}" destId="{F80D0F40-ED3C-4A6A-8801-34B76021C226}" srcOrd="4" destOrd="0" presId="urn:microsoft.com/office/officeart/2005/8/layout/vList2"/>
    <dgm:cxn modelId="{270C528C-1971-4302-A00B-9CDDD4C7B50A}" type="presParOf" srcId="{8B2E91BF-2608-4CAE-8402-D887E145B638}" destId="{2FD61522-1F99-4E04-9F5F-ED29EB1A7A0A}" srcOrd="5" destOrd="0" presId="urn:microsoft.com/office/officeart/2005/8/layout/vList2"/>
    <dgm:cxn modelId="{1AE4D662-BBCF-4DE8-AC37-1F1A6993EB1B}" type="presParOf" srcId="{8B2E91BF-2608-4CAE-8402-D887E145B638}" destId="{C81F6689-EACA-43CE-83D3-CCC2FE592FE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691E705-5526-4E71-8EFE-ADF18D6DC3CD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6683096C-F8D7-4BA2-8E6D-78D88EBEB53B}">
      <dgm:prSet phldrT="[Tekst]"/>
      <dgm:spPr/>
      <dgm:t>
        <a:bodyPr/>
        <a:lstStyle/>
        <a:p>
          <a:r>
            <a:rPr lang="hr-HR"/>
            <a:t>Obrtnička radionica</a:t>
          </a:r>
        </a:p>
      </dgm:t>
    </dgm:pt>
    <dgm:pt modelId="{76D2A2F7-C4BE-4134-BA37-4D6516C4BE95}" type="parTrans" cxnId="{278A72C6-6757-4219-8543-760FFB19CCEA}">
      <dgm:prSet/>
      <dgm:spPr/>
      <dgm:t>
        <a:bodyPr/>
        <a:lstStyle/>
        <a:p>
          <a:endParaRPr lang="hr-HR"/>
        </a:p>
      </dgm:t>
    </dgm:pt>
    <dgm:pt modelId="{B8D3850E-9C1B-40F3-8433-81C0753465D8}" type="sibTrans" cxnId="{278A72C6-6757-4219-8543-760FFB19CCEA}">
      <dgm:prSet/>
      <dgm:spPr/>
      <dgm:t>
        <a:bodyPr/>
        <a:lstStyle/>
        <a:p>
          <a:endParaRPr lang="hr-HR"/>
        </a:p>
      </dgm:t>
    </dgm:pt>
    <dgm:pt modelId="{5767A925-C07D-4E74-8BB1-DB0F72FFDCA3}">
      <dgm:prSet phldrT="[Tekst]"/>
      <dgm:spPr/>
      <dgm:t>
        <a:bodyPr/>
        <a:lstStyle/>
        <a:p>
          <a:r>
            <a:rPr lang="hr-HR"/>
            <a:t>Manufaktura</a:t>
          </a:r>
        </a:p>
      </dgm:t>
    </dgm:pt>
    <dgm:pt modelId="{B91BE992-4045-4559-9D1F-7D135E843AF9}" type="parTrans" cxnId="{586BA30E-AC9B-4D5E-86D0-3F317FA18B93}">
      <dgm:prSet/>
      <dgm:spPr/>
      <dgm:t>
        <a:bodyPr/>
        <a:lstStyle/>
        <a:p>
          <a:endParaRPr lang="hr-HR"/>
        </a:p>
      </dgm:t>
    </dgm:pt>
    <dgm:pt modelId="{313BFCCB-323E-4612-BB6B-3316436800FF}" type="sibTrans" cxnId="{586BA30E-AC9B-4D5E-86D0-3F317FA18B93}">
      <dgm:prSet/>
      <dgm:spPr/>
      <dgm:t>
        <a:bodyPr/>
        <a:lstStyle/>
        <a:p>
          <a:endParaRPr lang="hr-HR"/>
        </a:p>
      </dgm:t>
    </dgm:pt>
    <dgm:pt modelId="{C1F2CE8B-B78A-4C47-AE2D-1D2E5A043AEE}">
      <dgm:prSet phldrT="[Tekst]"/>
      <dgm:spPr/>
      <dgm:t>
        <a:bodyPr/>
        <a:lstStyle/>
        <a:p>
          <a:r>
            <a:rPr lang="hr-HR"/>
            <a:t>Tvornica</a:t>
          </a:r>
        </a:p>
      </dgm:t>
    </dgm:pt>
    <dgm:pt modelId="{66F9D470-00A2-49DF-8261-5AE08932C3FC}" type="parTrans" cxnId="{48111998-CD24-4682-B414-061E8565A708}">
      <dgm:prSet/>
      <dgm:spPr/>
      <dgm:t>
        <a:bodyPr/>
        <a:lstStyle/>
        <a:p>
          <a:endParaRPr lang="hr-HR"/>
        </a:p>
      </dgm:t>
    </dgm:pt>
    <dgm:pt modelId="{F836520F-59D0-425A-98CC-47B24FC79902}" type="sibTrans" cxnId="{48111998-CD24-4682-B414-061E8565A708}">
      <dgm:prSet/>
      <dgm:spPr/>
      <dgm:t>
        <a:bodyPr/>
        <a:lstStyle/>
        <a:p>
          <a:endParaRPr lang="hr-HR"/>
        </a:p>
      </dgm:t>
    </dgm:pt>
    <dgm:pt modelId="{84337EBF-B122-4162-BDCB-EE88BD75D468}" type="pres">
      <dgm:prSet presAssocID="{0691E705-5526-4E71-8EFE-ADF18D6DC3CD}" presName="Name0" presStyleCnt="0">
        <dgm:presLayoutVars>
          <dgm:dir/>
          <dgm:resizeHandles val="exact"/>
        </dgm:presLayoutVars>
      </dgm:prSet>
      <dgm:spPr/>
    </dgm:pt>
    <dgm:pt modelId="{DA439A2A-AE0D-44BF-A2DC-4ACF04DB93BF}" type="pres">
      <dgm:prSet presAssocID="{6683096C-F8D7-4BA2-8E6D-78D88EBEB53B}" presName="node" presStyleLbl="node1" presStyleIdx="0" presStyleCnt="3" custScaleX="77809" custScaleY="92308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1116230B-D910-4B88-87E5-6C5D8B8D6EA6}" type="pres">
      <dgm:prSet presAssocID="{B8D3850E-9C1B-40F3-8433-81C0753465D8}" presName="sibTrans" presStyleLbl="sibTrans2D1" presStyleIdx="0" presStyleCnt="2"/>
      <dgm:spPr/>
      <dgm:t>
        <a:bodyPr/>
        <a:lstStyle/>
        <a:p>
          <a:endParaRPr lang="hr-HR"/>
        </a:p>
      </dgm:t>
    </dgm:pt>
    <dgm:pt modelId="{41651C7A-6DB2-4D07-94E6-223EF1F4CB72}" type="pres">
      <dgm:prSet presAssocID="{B8D3850E-9C1B-40F3-8433-81C0753465D8}" presName="connectorText" presStyleLbl="sibTrans2D1" presStyleIdx="0" presStyleCnt="2"/>
      <dgm:spPr/>
      <dgm:t>
        <a:bodyPr/>
        <a:lstStyle/>
        <a:p>
          <a:endParaRPr lang="hr-HR"/>
        </a:p>
      </dgm:t>
    </dgm:pt>
    <dgm:pt modelId="{E9B89420-61FD-4A43-B53D-55707623538B}" type="pres">
      <dgm:prSet presAssocID="{5767A925-C07D-4E74-8BB1-DB0F72FFDCA3}" presName="node" presStyleLbl="node1" presStyleIdx="1" presStyleCnt="3" custScaleX="123549" custScaleY="92308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D42905A9-D28A-4034-B9A5-15F9B046BBD2}" type="pres">
      <dgm:prSet presAssocID="{313BFCCB-323E-4612-BB6B-3316436800FF}" presName="sibTrans" presStyleLbl="sibTrans2D1" presStyleIdx="1" presStyleCnt="2"/>
      <dgm:spPr/>
      <dgm:t>
        <a:bodyPr/>
        <a:lstStyle/>
        <a:p>
          <a:endParaRPr lang="hr-HR"/>
        </a:p>
      </dgm:t>
    </dgm:pt>
    <dgm:pt modelId="{D33D14BC-63B0-48C1-9688-321CF6427D08}" type="pres">
      <dgm:prSet presAssocID="{313BFCCB-323E-4612-BB6B-3316436800FF}" presName="connectorText" presStyleLbl="sibTrans2D1" presStyleIdx="1" presStyleCnt="2"/>
      <dgm:spPr/>
      <dgm:t>
        <a:bodyPr/>
        <a:lstStyle/>
        <a:p>
          <a:endParaRPr lang="hr-HR"/>
        </a:p>
      </dgm:t>
    </dgm:pt>
    <dgm:pt modelId="{19FF6697-4206-443F-8DDC-48B89709E539}" type="pres">
      <dgm:prSet presAssocID="{C1F2CE8B-B78A-4C47-AE2D-1D2E5A043AEE}" presName="node" presStyleLbl="node1" presStyleIdx="2" presStyleCnt="3" custScaleX="152871" custScaleY="92308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48111998-CD24-4682-B414-061E8565A708}" srcId="{0691E705-5526-4E71-8EFE-ADF18D6DC3CD}" destId="{C1F2CE8B-B78A-4C47-AE2D-1D2E5A043AEE}" srcOrd="2" destOrd="0" parTransId="{66F9D470-00A2-49DF-8261-5AE08932C3FC}" sibTransId="{F836520F-59D0-425A-98CC-47B24FC79902}"/>
    <dgm:cxn modelId="{1BD28330-0E4F-44C1-9BBE-930143040D85}" type="presOf" srcId="{313BFCCB-323E-4612-BB6B-3316436800FF}" destId="{D33D14BC-63B0-48C1-9688-321CF6427D08}" srcOrd="1" destOrd="0" presId="urn:microsoft.com/office/officeart/2005/8/layout/process1"/>
    <dgm:cxn modelId="{586BA30E-AC9B-4D5E-86D0-3F317FA18B93}" srcId="{0691E705-5526-4E71-8EFE-ADF18D6DC3CD}" destId="{5767A925-C07D-4E74-8BB1-DB0F72FFDCA3}" srcOrd="1" destOrd="0" parTransId="{B91BE992-4045-4559-9D1F-7D135E843AF9}" sibTransId="{313BFCCB-323E-4612-BB6B-3316436800FF}"/>
    <dgm:cxn modelId="{29A2BB7B-B973-4D66-B14C-F57149BB8A93}" type="presOf" srcId="{5767A925-C07D-4E74-8BB1-DB0F72FFDCA3}" destId="{E9B89420-61FD-4A43-B53D-55707623538B}" srcOrd="0" destOrd="0" presId="urn:microsoft.com/office/officeart/2005/8/layout/process1"/>
    <dgm:cxn modelId="{278A72C6-6757-4219-8543-760FFB19CCEA}" srcId="{0691E705-5526-4E71-8EFE-ADF18D6DC3CD}" destId="{6683096C-F8D7-4BA2-8E6D-78D88EBEB53B}" srcOrd="0" destOrd="0" parTransId="{76D2A2F7-C4BE-4134-BA37-4D6516C4BE95}" sibTransId="{B8D3850E-9C1B-40F3-8433-81C0753465D8}"/>
    <dgm:cxn modelId="{CF1A95B1-A26C-405E-B88C-4CA0D55BC46C}" type="presOf" srcId="{B8D3850E-9C1B-40F3-8433-81C0753465D8}" destId="{1116230B-D910-4B88-87E5-6C5D8B8D6EA6}" srcOrd="0" destOrd="0" presId="urn:microsoft.com/office/officeart/2005/8/layout/process1"/>
    <dgm:cxn modelId="{4A1ECBA7-3842-496E-AF64-68733E4AE187}" type="presOf" srcId="{313BFCCB-323E-4612-BB6B-3316436800FF}" destId="{D42905A9-D28A-4034-B9A5-15F9B046BBD2}" srcOrd="0" destOrd="0" presId="urn:microsoft.com/office/officeart/2005/8/layout/process1"/>
    <dgm:cxn modelId="{358B4D13-ACED-400E-A392-3A8915BD6A5F}" type="presOf" srcId="{6683096C-F8D7-4BA2-8E6D-78D88EBEB53B}" destId="{DA439A2A-AE0D-44BF-A2DC-4ACF04DB93BF}" srcOrd="0" destOrd="0" presId="urn:microsoft.com/office/officeart/2005/8/layout/process1"/>
    <dgm:cxn modelId="{00FC8079-93FE-493A-BB52-883BB1CB2CC5}" type="presOf" srcId="{0691E705-5526-4E71-8EFE-ADF18D6DC3CD}" destId="{84337EBF-B122-4162-BDCB-EE88BD75D468}" srcOrd="0" destOrd="0" presId="urn:microsoft.com/office/officeart/2005/8/layout/process1"/>
    <dgm:cxn modelId="{D5F326F6-986D-48ED-9F98-CD5945B5D113}" type="presOf" srcId="{B8D3850E-9C1B-40F3-8433-81C0753465D8}" destId="{41651C7A-6DB2-4D07-94E6-223EF1F4CB72}" srcOrd="1" destOrd="0" presId="urn:microsoft.com/office/officeart/2005/8/layout/process1"/>
    <dgm:cxn modelId="{9D3D61FF-BCC6-4617-9E4E-CD2119AAAB93}" type="presOf" srcId="{C1F2CE8B-B78A-4C47-AE2D-1D2E5A043AEE}" destId="{19FF6697-4206-443F-8DDC-48B89709E539}" srcOrd="0" destOrd="0" presId="urn:microsoft.com/office/officeart/2005/8/layout/process1"/>
    <dgm:cxn modelId="{942D5B9B-0339-4208-B0A7-CE7FE203EE81}" type="presParOf" srcId="{84337EBF-B122-4162-BDCB-EE88BD75D468}" destId="{DA439A2A-AE0D-44BF-A2DC-4ACF04DB93BF}" srcOrd="0" destOrd="0" presId="urn:microsoft.com/office/officeart/2005/8/layout/process1"/>
    <dgm:cxn modelId="{32F5A11D-9285-4ABF-9B99-FB2622915328}" type="presParOf" srcId="{84337EBF-B122-4162-BDCB-EE88BD75D468}" destId="{1116230B-D910-4B88-87E5-6C5D8B8D6EA6}" srcOrd="1" destOrd="0" presId="urn:microsoft.com/office/officeart/2005/8/layout/process1"/>
    <dgm:cxn modelId="{0D4C0A0C-0328-4A69-AD0B-AF7B58D46D2D}" type="presParOf" srcId="{1116230B-D910-4B88-87E5-6C5D8B8D6EA6}" destId="{41651C7A-6DB2-4D07-94E6-223EF1F4CB72}" srcOrd="0" destOrd="0" presId="urn:microsoft.com/office/officeart/2005/8/layout/process1"/>
    <dgm:cxn modelId="{29DFAE2F-423B-4235-AC5B-D8F124D7B277}" type="presParOf" srcId="{84337EBF-B122-4162-BDCB-EE88BD75D468}" destId="{E9B89420-61FD-4A43-B53D-55707623538B}" srcOrd="2" destOrd="0" presId="urn:microsoft.com/office/officeart/2005/8/layout/process1"/>
    <dgm:cxn modelId="{CDF53467-9C1E-46C1-8785-4968E7C04C5C}" type="presParOf" srcId="{84337EBF-B122-4162-BDCB-EE88BD75D468}" destId="{D42905A9-D28A-4034-B9A5-15F9B046BBD2}" srcOrd="3" destOrd="0" presId="urn:microsoft.com/office/officeart/2005/8/layout/process1"/>
    <dgm:cxn modelId="{7801DF90-53E6-4D56-BF32-C93B8B1BEDE3}" type="presParOf" srcId="{D42905A9-D28A-4034-B9A5-15F9B046BBD2}" destId="{D33D14BC-63B0-48C1-9688-321CF6427D08}" srcOrd="0" destOrd="0" presId="urn:microsoft.com/office/officeart/2005/8/layout/process1"/>
    <dgm:cxn modelId="{6699D258-D214-48A5-B5FF-EB35F159CDD8}" type="presParOf" srcId="{84337EBF-B122-4162-BDCB-EE88BD75D468}" destId="{19FF6697-4206-443F-8DDC-48B89709E539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B764958-15C1-42B5-B6D9-A18A9D41476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D769B83D-FB72-4B12-B655-A45ABE00C202}">
      <dgm:prSet phldrT="[Tekst]"/>
      <dgm:spPr/>
      <dgm:t>
        <a:bodyPr/>
        <a:lstStyle/>
        <a:p>
          <a:r>
            <a:rPr lang="hr-HR" dirty="0"/>
            <a:t>snaga čovjeka i prirodnih sila </a:t>
          </a:r>
        </a:p>
      </dgm:t>
    </dgm:pt>
    <dgm:pt modelId="{59BF5368-9758-48D3-A780-DE6E14BCF544}" type="parTrans" cxnId="{278457A4-357E-4919-9531-789F5C819351}">
      <dgm:prSet/>
      <dgm:spPr/>
      <dgm:t>
        <a:bodyPr/>
        <a:lstStyle/>
        <a:p>
          <a:endParaRPr lang="hr-HR"/>
        </a:p>
      </dgm:t>
    </dgm:pt>
    <dgm:pt modelId="{1E23BB41-3972-4C18-A110-35C8B7186DBF}" type="sibTrans" cxnId="{278457A4-357E-4919-9531-789F5C819351}">
      <dgm:prSet/>
      <dgm:spPr/>
      <dgm:t>
        <a:bodyPr/>
        <a:lstStyle/>
        <a:p>
          <a:endParaRPr lang="hr-HR"/>
        </a:p>
      </dgm:t>
    </dgm:pt>
    <dgm:pt modelId="{2368CFA4-B855-4326-A4C6-CAF46A81EFC7}">
      <dgm:prSet phldrT="[Tekst]"/>
      <dgm:spPr/>
      <dgm:t>
        <a:bodyPr/>
        <a:lstStyle/>
        <a:p>
          <a:r>
            <a:rPr lang="hr-HR"/>
            <a:t>snaga stroja</a:t>
          </a:r>
        </a:p>
      </dgm:t>
    </dgm:pt>
    <dgm:pt modelId="{A2179E10-C8E0-42CD-947A-9EE5E2724A22}" type="parTrans" cxnId="{58BD0CA3-B366-433E-8F07-9EC247A0FAF1}">
      <dgm:prSet/>
      <dgm:spPr/>
      <dgm:t>
        <a:bodyPr/>
        <a:lstStyle/>
        <a:p>
          <a:endParaRPr lang="hr-HR"/>
        </a:p>
      </dgm:t>
    </dgm:pt>
    <dgm:pt modelId="{B80F085A-C974-46EB-9483-38BC216A70D6}" type="sibTrans" cxnId="{58BD0CA3-B366-433E-8F07-9EC247A0FAF1}">
      <dgm:prSet/>
      <dgm:spPr/>
      <dgm:t>
        <a:bodyPr/>
        <a:lstStyle/>
        <a:p>
          <a:endParaRPr lang="hr-HR"/>
        </a:p>
      </dgm:t>
    </dgm:pt>
    <dgm:pt modelId="{FC34A35D-20CE-4C69-9290-191687904910}" type="pres">
      <dgm:prSet presAssocID="{7B764958-15C1-42B5-B6D9-A18A9D414767}" presName="Name0" presStyleCnt="0">
        <dgm:presLayoutVars>
          <dgm:dir/>
          <dgm:resizeHandles val="exact"/>
        </dgm:presLayoutVars>
      </dgm:prSet>
      <dgm:spPr/>
    </dgm:pt>
    <dgm:pt modelId="{5D8691A3-6FEC-4853-A05F-C5FF6A0E3C46}" type="pres">
      <dgm:prSet presAssocID="{D769B83D-FB72-4B12-B655-A45ABE00C202}" presName="node" presStyleLbl="node1" presStyleIdx="0" presStyleCnt="2" custScaleX="134935" custLinFactNeighborX="2366" custLinFactNeighborY="-5161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B97758F-F7C9-41D3-849E-5AB4337BA57E}" type="pres">
      <dgm:prSet presAssocID="{1E23BB41-3972-4C18-A110-35C8B7186DBF}" presName="sibTrans" presStyleLbl="sibTrans2D1" presStyleIdx="0" presStyleCnt="1" custScaleX="101879" custScaleY="88383" custLinFactNeighborX="3581" custLinFactNeighborY="8065"/>
      <dgm:spPr/>
      <dgm:t>
        <a:bodyPr/>
        <a:lstStyle/>
        <a:p>
          <a:endParaRPr lang="hr-HR"/>
        </a:p>
      </dgm:t>
    </dgm:pt>
    <dgm:pt modelId="{9092AA62-138D-485F-87AC-3A2C4A67183C}" type="pres">
      <dgm:prSet presAssocID="{1E23BB41-3972-4C18-A110-35C8B7186DBF}" presName="connectorText" presStyleLbl="sibTrans2D1" presStyleIdx="0" presStyleCnt="1"/>
      <dgm:spPr/>
      <dgm:t>
        <a:bodyPr/>
        <a:lstStyle/>
        <a:p>
          <a:endParaRPr lang="hr-HR"/>
        </a:p>
      </dgm:t>
    </dgm:pt>
    <dgm:pt modelId="{5F2425F8-6C51-4D38-9777-04DCC9E606F4}" type="pres">
      <dgm:prSet presAssocID="{2368CFA4-B855-4326-A4C6-CAF46A81EFC7}" presName="node" presStyleLbl="node1" presStyleIdx="1" presStyleCnt="2" custScaleX="83774" custScaleY="93548" custLinFactNeighborX="-809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E1FC4F32-36CA-4411-A884-73EDB38D60AB}" type="presOf" srcId="{7B764958-15C1-42B5-B6D9-A18A9D414767}" destId="{FC34A35D-20CE-4C69-9290-191687904910}" srcOrd="0" destOrd="0" presId="urn:microsoft.com/office/officeart/2005/8/layout/process1"/>
    <dgm:cxn modelId="{1F210987-5B7B-451D-B93A-4DB8BDBC6551}" type="presOf" srcId="{D769B83D-FB72-4B12-B655-A45ABE00C202}" destId="{5D8691A3-6FEC-4853-A05F-C5FF6A0E3C46}" srcOrd="0" destOrd="0" presId="urn:microsoft.com/office/officeart/2005/8/layout/process1"/>
    <dgm:cxn modelId="{64A6E592-7330-45BA-8F40-B2C1D1D2ECD4}" type="presOf" srcId="{1E23BB41-3972-4C18-A110-35C8B7186DBF}" destId="{9092AA62-138D-485F-87AC-3A2C4A67183C}" srcOrd="1" destOrd="0" presId="urn:microsoft.com/office/officeart/2005/8/layout/process1"/>
    <dgm:cxn modelId="{4B27091F-0618-49D8-AEEF-023194E0D920}" type="presOf" srcId="{1E23BB41-3972-4C18-A110-35C8B7186DBF}" destId="{8B97758F-F7C9-41D3-849E-5AB4337BA57E}" srcOrd="0" destOrd="0" presId="urn:microsoft.com/office/officeart/2005/8/layout/process1"/>
    <dgm:cxn modelId="{278457A4-357E-4919-9531-789F5C819351}" srcId="{7B764958-15C1-42B5-B6D9-A18A9D414767}" destId="{D769B83D-FB72-4B12-B655-A45ABE00C202}" srcOrd="0" destOrd="0" parTransId="{59BF5368-9758-48D3-A780-DE6E14BCF544}" sibTransId="{1E23BB41-3972-4C18-A110-35C8B7186DBF}"/>
    <dgm:cxn modelId="{76E1A5F9-7317-4E6B-B650-5700DE17C588}" type="presOf" srcId="{2368CFA4-B855-4326-A4C6-CAF46A81EFC7}" destId="{5F2425F8-6C51-4D38-9777-04DCC9E606F4}" srcOrd="0" destOrd="0" presId="urn:microsoft.com/office/officeart/2005/8/layout/process1"/>
    <dgm:cxn modelId="{58BD0CA3-B366-433E-8F07-9EC247A0FAF1}" srcId="{7B764958-15C1-42B5-B6D9-A18A9D414767}" destId="{2368CFA4-B855-4326-A4C6-CAF46A81EFC7}" srcOrd="1" destOrd="0" parTransId="{A2179E10-C8E0-42CD-947A-9EE5E2724A22}" sibTransId="{B80F085A-C974-46EB-9483-38BC216A70D6}"/>
    <dgm:cxn modelId="{75F175C2-DE89-4F9E-88A2-67280E4BBB50}" type="presParOf" srcId="{FC34A35D-20CE-4C69-9290-191687904910}" destId="{5D8691A3-6FEC-4853-A05F-C5FF6A0E3C46}" srcOrd="0" destOrd="0" presId="urn:microsoft.com/office/officeart/2005/8/layout/process1"/>
    <dgm:cxn modelId="{EFEA78D6-F4EB-4487-9905-5A45B70E186A}" type="presParOf" srcId="{FC34A35D-20CE-4C69-9290-191687904910}" destId="{8B97758F-F7C9-41D3-849E-5AB4337BA57E}" srcOrd="1" destOrd="0" presId="urn:microsoft.com/office/officeart/2005/8/layout/process1"/>
    <dgm:cxn modelId="{569DA991-A950-4817-874F-445C4376F6F7}" type="presParOf" srcId="{8B97758F-F7C9-41D3-849E-5AB4337BA57E}" destId="{9092AA62-138D-485F-87AC-3A2C4A67183C}" srcOrd="0" destOrd="0" presId="urn:microsoft.com/office/officeart/2005/8/layout/process1"/>
    <dgm:cxn modelId="{3E9BD104-191B-4211-83D1-8143A2BE271A}" type="presParOf" srcId="{FC34A35D-20CE-4C69-9290-191687904910}" destId="{5F2425F8-6C51-4D38-9777-04DCC9E606F4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0826970-4E88-4E82-94BE-A99217660FB9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FFDB99D5-A661-4485-8DAE-13CCCD809327}">
      <dgm:prSet/>
      <dgm:spPr/>
      <dgm:t>
        <a:bodyPr/>
        <a:lstStyle/>
        <a:p>
          <a:pPr algn="just"/>
          <a:r>
            <a:rPr lang="hr-HR" dirty="0"/>
            <a:t>Krajem XVII. stoljeća u Engleskoj pojavili se prvi parni strojevi, korišteni u rudnicima i tekstilnim radionicama </a:t>
          </a:r>
          <a:endParaRPr lang="en-US" dirty="0"/>
        </a:p>
      </dgm:t>
    </dgm:pt>
    <dgm:pt modelId="{F3B2083D-CB59-4107-8389-15C0A0D96AC3}" type="parTrans" cxnId="{F81CB67D-8594-4E48-8253-B7165A2786DE}">
      <dgm:prSet/>
      <dgm:spPr/>
      <dgm:t>
        <a:bodyPr/>
        <a:lstStyle/>
        <a:p>
          <a:endParaRPr lang="en-US"/>
        </a:p>
      </dgm:t>
    </dgm:pt>
    <dgm:pt modelId="{E29676EA-6098-4B38-B04B-4412C05C786A}" type="sibTrans" cxnId="{F81CB67D-8594-4E48-8253-B7165A2786DE}">
      <dgm:prSet/>
      <dgm:spPr/>
      <dgm:t>
        <a:bodyPr/>
        <a:lstStyle/>
        <a:p>
          <a:endParaRPr lang="en-US"/>
        </a:p>
      </dgm:t>
    </dgm:pt>
    <dgm:pt modelId="{EFA6A9F1-88DF-4CA1-963C-0D6FFF626584}">
      <dgm:prSet/>
      <dgm:spPr/>
      <dgm:t>
        <a:bodyPr/>
        <a:lstStyle/>
        <a:p>
          <a:pPr algn="just"/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1769. godine </a:t>
          </a:r>
          <a:r>
            <a:rPr lang="hr-HR" dirty="0"/>
            <a:t>– škotski izumitelj 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James Watt </a:t>
          </a:r>
          <a:r>
            <a:rPr lang="hr-HR" dirty="0"/>
            <a:t>usavršio parni stroj</a:t>
          </a:r>
          <a:endParaRPr lang="en-US" dirty="0"/>
        </a:p>
      </dgm:t>
    </dgm:pt>
    <dgm:pt modelId="{7A1FE6C4-A669-43E6-A6BD-4799295A7803}" type="parTrans" cxnId="{91E92AD3-F416-4233-8BF4-2CF01B98A532}">
      <dgm:prSet/>
      <dgm:spPr/>
      <dgm:t>
        <a:bodyPr/>
        <a:lstStyle/>
        <a:p>
          <a:endParaRPr lang="en-US"/>
        </a:p>
      </dgm:t>
    </dgm:pt>
    <dgm:pt modelId="{57565E1A-8308-4754-B42F-DAFDBC2A5D44}" type="sibTrans" cxnId="{91E92AD3-F416-4233-8BF4-2CF01B98A532}">
      <dgm:prSet/>
      <dgm:spPr/>
      <dgm:t>
        <a:bodyPr/>
        <a:lstStyle/>
        <a:p>
          <a:endParaRPr lang="en-US"/>
        </a:p>
      </dgm:t>
    </dgm:pt>
    <dgm:pt modelId="{F4359781-708C-4834-A57D-36A25D2B3038}">
      <dgm:prSet/>
      <dgm:spPr/>
      <dgm:t>
        <a:bodyPr/>
        <a:lstStyle/>
        <a:p>
          <a:r>
            <a:rPr lang="hr-HR"/>
            <a:t>Primjena parnog stroja u proizvodnji i prometu</a:t>
          </a:r>
          <a:endParaRPr lang="en-US"/>
        </a:p>
      </dgm:t>
    </dgm:pt>
    <dgm:pt modelId="{7CBC0C55-DBB9-415E-9F52-8A9FF48CD8A0}" type="parTrans" cxnId="{2D03C92A-3890-42C7-9689-58374593D0D1}">
      <dgm:prSet/>
      <dgm:spPr/>
      <dgm:t>
        <a:bodyPr/>
        <a:lstStyle/>
        <a:p>
          <a:endParaRPr lang="en-US"/>
        </a:p>
      </dgm:t>
    </dgm:pt>
    <dgm:pt modelId="{769C9A8D-651C-4284-B384-CF7B445F4823}" type="sibTrans" cxnId="{2D03C92A-3890-42C7-9689-58374593D0D1}">
      <dgm:prSet/>
      <dgm:spPr/>
      <dgm:t>
        <a:bodyPr/>
        <a:lstStyle/>
        <a:p>
          <a:endParaRPr lang="en-US"/>
        </a:p>
      </dgm:t>
    </dgm:pt>
    <dgm:pt modelId="{8A58A1DF-F5BA-4873-9039-2CD06308643F}">
      <dgm:prSet/>
      <dgm:spPr/>
      <dgm:t>
        <a:bodyPr/>
        <a:lstStyle/>
        <a:p>
          <a:pPr algn="just"/>
          <a:r>
            <a:rPr lang="hr-HR" dirty="0"/>
            <a:t>Izum i primjena parnoga stroja – 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početak industrijske revolucije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FA9563-00F6-40AA-9075-36B6FF200918}" type="parTrans" cxnId="{C2F3AC1B-3C09-49D7-8C38-682FC84DA437}">
      <dgm:prSet/>
      <dgm:spPr/>
      <dgm:t>
        <a:bodyPr/>
        <a:lstStyle/>
        <a:p>
          <a:endParaRPr lang="en-US"/>
        </a:p>
      </dgm:t>
    </dgm:pt>
    <dgm:pt modelId="{79C2EBC3-907F-4B36-893E-B80BE262CB2E}" type="sibTrans" cxnId="{C2F3AC1B-3C09-49D7-8C38-682FC84DA437}">
      <dgm:prSet/>
      <dgm:spPr/>
      <dgm:t>
        <a:bodyPr/>
        <a:lstStyle/>
        <a:p>
          <a:endParaRPr lang="en-US"/>
        </a:p>
      </dgm:t>
    </dgm:pt>
    <dgm:pt modelId="{0F2FE2C3-D0BC-485C-8DB5-2B0EE16B96F1}" type="pres">
      <dgm:prSet presAssocID="{D0826970-4E88-4E82-94BE-A99217660FB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D630ECBC-0662-4273-B826-5B9696034C97}" type="pres">
      <dgm:prSet presAssocID="{FFDB99D5-A661-4485-8DAE-13CCCD809327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EF26FC3-D171-4EF9-865B-1BBE1AD96AC9}" type="pres">
      <dgm:prSet presAssocID="{E29676EA-6098-4B38-B04B-4412C05C786A}" presName="spacer" presStyleCnt="0"/>
      <dgm:spPr/>
    </dgm:pt>
    <dgm:pt modelId="{5251F541-43F1-40B1-89DA-1965C86558DA}" type="pres">
      <dgm:prSet presAssocID="{EFA6A9F1-88DF-4CA1-963C-0D6FFF626584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349824A-18A4-4B3C-8E98-D855BEBAB5B3}" type="pres">
      <dgm:prSet presAssocID="{57565E1A-8308-4754-B42F-DAFDBC2A5D44}" presName="spacer" presStyleCnt="0"/>
      <dgm:spPr/>
    </dgm:pt>
    <dgm:pt modelId="{78E07750-EA6B-4532-B96B-2C38CE7CCF9F}" type="pres">
      <dgm:prSet presAssocID="{F4359781-708C-4834-A57D-36A25D2B3038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82625CC-D300-4E1C-8B32-28A92C073067}" type="pres">
      <dgm:prSet presAssocID="{769C9A8D-651C-4284-B384-CF7B445F4823}" presName="spacer" presStyleCnt="0"/>
      <dgm:spPr/>
    </dgm:pt>
    <dgm:pt modelId="{6D693A3B-8475-4E6A-8646-86A83C96C7FF}" type="pres">
      <dgm:prSet presAssocID="{8A58A1DF-F5BA-4873-9039-2CD06308643F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2D03C92A-3890-42C7-9689-58374593D0D1}" srcId="{D0826970-4E88-4E82-94BE-A99217660FB9}" destId="{F4359781-708C-4834-A57D-36A25D2B3038}" srcOrd="2" destOrd="0" parTransId="{7CBC0C55-DBB9-415E-9F52-8A9FF48CD8A0}" sibTransId="{769C9A8D-651C-4284-B384-CF7B445F4823}"/>
    <dgm:cxn modelId="{91E92AD3-F416-4233-8BF4-2CF01B98A532}" srcId="{D0826970-4E88-4E82-94BE-A99217660FB9}" destId="{EFA6A9F1-88DF-4CA1-963C-0D6FFF626584}" srcOrd="1" destOrd="0" parTransId="{7A1FE6C4-A669-43E6-A6BD-4799295A7803}" sibTransId="{57565E1A-8308-4754-B42F-DAFDBC2A5D44}"/>
    <dgm:cxn modelId="{56517FB5-3C45-4517-8DDA-2DF2E2A05219}" type="presOf" srcId="{EFA6A9F1-88DF-4CA1-963C-0D6FFF626584}" destId="{5251F541-43F1-40B1-89DA-1965C86558DA}" srcOrd="0" destOrd="0" presId="urn:microsoft.com/office/officeart/2005/8/layout/vList2"/>
    <dgm:cxn modelId="{F81CB67D-8594-4E48-8253-B7165A2786DE}" srcId="{D0826970-4E88-4E82-94BE-A99217660FB9}" destId="{FFDB99D5-A661-4485-8DAE-13CCCD809327}" srcOrd="0" destOrd="0" parTransId="{F3B2083D-CB59-4107-8389-15C0A0D96AC3}" sibTransId="{E29676EA-6098-4B38-B04B-4412C05C786A}"/>
    <dgm:cxn modelId="{83AC6CA4-E76B-4977-BF80-0C5157A4A0AF}" type="presOf" srcId="{FFDB99D5-A661-4485-8DAE-13CCCD809327}" destId="{D630ECBC-0662-4273-B826-5B9696034C97}" srcOrd="0" destOrd="0" presId="urn:microsoft.com/office/officeart/2005/8/layout/vList2"/>
    <dgm:cxn modelId="{C2F3AC1B-3C09-49D7-8C38-682FC84DA437}" srcId="{D0826970-4E88-4E82-94BE-A99217660FB9}" destId="{8A58A1DF-F5BA-4873-9039-2CD06308643F}" srcOrd="3" destOrd="0" parTransId="{14FA9563-00F6-40AA-9075-36B6FF200918}" sibTransId="{79C2EBC3-907F-4B36-893E-B80BE262CB2E}"/>
    <dgm:cxn modelId="{20FB3F0C-3DFD-4B66-975E-65141574A2EE}" type="presOf" srcId="{8A58A1DF-F5BA-4873-9039-2CD06308643F}" destId="{6D693A3B-8475-4E6A-8646-86A83C96C7FF}" srcOrd="0" destOrd="0" presId="urn:microsoft.com/office/officeart/2005/8/layout/vList2"/>
    <dgm:cxn modelId="{365B81E3-919F-4A85-B5F6-71B8D50E1EC4}" type="presOf" srcId="{F4359781-708C-4834-A57D-36A25D2B3038}" destId="{78E07750-EA6B-4532-B96B-2C38CE7CCF9F}" srcOrd="0" destOrd="0" presId="urn:microsoft.com/office/officeart/2005/8/layout/vList2"/>
    <dgm:cxn modelId="{CA9895E3-E7CF-49D6-9CB4-0FAE994C6232}" type="presOf" srcId="{D0826970-4E88-4E82-94BE-A99217660FB9}" destId="{0F2FE2C3-D0BC-485C-8DB5-2B0EE16B96F1}" srcOrd="0" destOrd="0" presId="urn:microsoft.com/office/officeart/2005/8/layout/vList2"/>
    <dgm:cxn modelId="{3C678358-D9F3-42C8-988B-FD28573B7B8C}" type="presParOf" srcId="{0F2FE2C3-D0BC-485C-8DB5-2B0EE16B96F1}" destId="{D630ECBC-0662-4273-B826-5B9696034C97}" srcOrd="0" destOrd="0" presId="urn:microsoft.com/office/officeart/2005/8/layout/vList2"/>
    <dgm:cxn modelId="{138B8B2D-64D6-4EA1-A47E-7EE66C77A75F}" type="presParOf" srcId="{0F2FE2C3-D0BC-485C-8DB5-2B0EE16B96F1}" destId="{5EF26FC3-D171-4EF9-865B-1BBE1AD96AC9}" srcOrd="1" destOrd="0" presId="urn:microsoft.com/office/officeart/2005/8/layout/vList2"/>
    <dgm:cxn modelId="{9B399158-4C91-478D-98A7-EDB839E6E3D9}" type="presParOf" srcId="{0F2FE2C3-D0BC-485C-8DB5-2B0EE16B96F1}" destId="{5251F541-43F1-40B1-89DA-1965C86558DA}" srcOrd="2" destOrd="0" presId="urn:microsoft.com/office/officeart/2005/8/layout/vList2"/>
    <dgm:cxn modelId="{FB3B5671-3601-4BA1-A08D-AE62ED4E611E}" type="presParOf" srcId="{0F2FE2C3-D0BC-485C-8DB5-2B0EE16B96F1}" destId="{F349824A-18A4-4B3C-8E98-D855BEBAB5B3}" srcOrd="3" destOrd="0" presId="urn:microsoft.com/office/officeart/2005/8/layout/vList2"/>
    <dgm:cxn modelId="{F1C6DE58-1CB5-496D-B6CE-1EED493946A3}" type="presParOf" srcId="{0F2FE2C3-D0BC-485C-8DB5-2B0EE16B96F1}" destId="{78E07750-EA6B-4532-B96B-2C38CE7CCF9F}" srcOrd="4" destOrd="0" presId="urn:microsoft.com/office/officeart/2005/8/layout/vList2"/>
    <dgm:cxn modelId="{7A4F7461-06AC-4B2D-886D-D8185BFC6940}" type="presParOf" srcId="{0F2FE2C3-D0BC-485C-8DB5-2B0EE16B96F1}" destId="{C82625CC-D300-4E1C-8B32-28A92C073067}" srcOrd="5" destOrd="0" presId="urn:microsoft.com/office/officeart/2005/8/layout/vList2"/>
    <dgm:cxn modelId="{23AEEAAE-C48E-4818-86CE-E336B9059F73}" type="presParOf" srcId="{0F2FE2C3-D0BC-485C-8DB5-2B0EE16B96F1}" destId="{6D693A3B-8475-4E6A-8646-86A83C96C7F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4FC96B0-286E-43DC-9A8D-3FB8186230A0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6945C58F-312C-49D2-ADCD-24FF070EED82}">
      <dgm:prSet/>
      <dgm:spPr/>
      <dgm:t>
        <a:bodyPr/>
        <a:lstStyle/>
        <a:p>
          <a:pPr algn="just"/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Industrijska revolucija </a:t>
          </a:r>
          <a:r>
            <a:rPr lang="hr-HR" dirty="0"/>
            <a:t>– nagla i korjenita promjena u načinu proizvodnje</a:t>
          </a:r>
          <a:endParaRPr lang="en-US" dirty="0"/>
        </a:p>
      </dgm:t>
    </dgm:pt>
    <dgm:pt modelId="{EA619D87-C992-4BF7-AF80-FDC7090048E3}" type="parTrans" cxnId="{F757B238-1A4A-4F5E-8638-CE30AC3C51D5}">
      <dgm:prSet/>
      <dgm:spPr/>
      <dgm:t>
        <a:bodyPr/>
        <a:lstStyle/>
        <a:p>
          <a:endParaRPr lang="en-US"/>
        </a:p>
      </dgm:t>
    </dgm:pt>
    <dgm:pt modelId="{DD4206CD-B471-4F04-B6E2-20E65F1F4467}" type="sibTrans" cxnId="{F757B238-1A4A-4F5E-8638-CE30AC3C51D5}">
      <dgm:prSet/>
      <dgm:spPr/>
      <dgm:t>
        <a:bodyPr/>
        <a:lstStyle/>
        <a:p>
          <a:endParaRPr lang="en-US"/>
        </a:p>
      </dgm:t>
    </dgm:pt>
    <dgm:pt modelId="{E72C2B0C-648F-449A-BA51-4655EABE27DE}">
      <dgm:prSet/>
      <dgm:spPr/>
      <dgm:t>
        <a:bodyPr/>
        <a:lstStyle/>
        <a:p>
          <a:pPr algn="just"/>
          <a:r>
            <a:rPr lang="hr-HR" dirty="0"/>
            <a:t>Uporaba parnoga stroja najveća u rudarstvu, tekstilnoj industriji i metalurgiji</a:t>
          </a:r>
          <a:endParaRPr lang="en-US" dirty="0"/>
        </a:p>
      </dgm:t>
    </dgm:pt>
    <dgm:pt modelId="{EE409F99-9A50-4D26-A76C-0D975DEECD72}" type="parTrans" cxnId="{BD3CEF7A-4588-4497-A8C1-1FD89EFFF393}">
      <dgm:prSet/>
      <dgm:spPr/>
      <dgm:t>
        <a:bodyPr/>
        <a:lstStyle/>
        <a:p>
          <a:endParaRPr lang="en-US"/>
        </a:p>
      </dgm:t>
    </dgm:pt>
    <dgm:pt modelId="{D85A351E-5EAB-472F-9FC5-5160DEA54CDF}" type="sibTrans" cxnId="{BD3CEF7A-4588-4497-A8C1-1FD89EFFF393}">
      <dgm:prSet/>
      <dgm:spPr/>
      <dgm:t>
        <a:bodyPr/>
        <a:lstStyle/>
        <a:p>
          <a:endParaRPr lang="en-US"/>
        </a:p>
      </dgm:t>
    </dgm:pt>
    <dgm:pt modelId="{2AE9BE00-616D-4CEF-8315-669FA88C6299}">
      <dgm:prSet/>
      <dgm:spPr/>
      <dgm:t>
        <a:bodyPr/>
        <a:lstStyle/>
        <a:p>
          <a:r>
            <a:rPr lang="hr-HR"/>
            <a:t>Napredak u prometu i mnogim znanostima</a:t>
          </a:r>
          <a:endParaRPr lang="en-US"/>
        </a:p>
      </dgm:t>
    </dgm:pt>
    <dgm:pt modelId="{98ACD993-A552-47B3-903B-13E6C102FCE5}" type="parTrans" cxnId="{69D4D81F-61DA-4BB4-A2EA-7D86EAD85302}">
      <dgm:prSet/>
      <dgm:spPr/>
      <dgm:t>
        <a:bodyPr/>
        <a:lstStyle/>
        <a:p>
          <a:endParaRPr lang="en-US"/>
        </a:p>
      </dgm:t>
    </dgm:pt>
    <dgm:pt modelId="{2BB5C1EC-EEFE-45F6-A845-88327ECF3854}" type="sibTrans" cxnId="{69D4D81F-61DA-4BB4-A2EA-7D86EAD85302}">
      <dgm:prSet/>
      <dgm:spPr/>
      <dgm:t>
        <a:bodyPr/>
        <a:lstStyle/>
        <a:p>
          <a:endParaRPr lang="en-US"/>
        </a:p>
      </dgm:t>
    </dgm:pt>
    <dgm:pt modelId="{99079763-F25B-45A8-9CA0-0DC60F7EBF56}" type="pres">
      <dgm:prSet presAssocID="{B4FC96B0-286E-43DC-9A8D-3FB8186230A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81E2C05B-0A54-4D13-B211-37D0D5BC65B1}" type="pres">
      <dgm:prSet presAssocID="{6945C58F-312C-49D2-ADCD-24FF070EED82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BA6E74A-553E-43B2-95E7-455AC53642C5}" type="pres">
      <dgm:prSet presAssocID="{DD4206CD-B471-4F04-B6E2-20E65F1F4467}" presName="spacer" presStyleCnt="0"/>
      <dgm:spPr/>
    </dgm:pt>
    <dgm:pt modelId="{60FB36A2-8470-42A9-BFA6-07F49591AF7A}" type="pres">
      <dgm:prSet presAssocID="{E72C2B0C-648F-449A-BA51-4655EABE27DE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78277020-D2D6-45CC-A3A8-6AF0B51F8EB2}" type="pres">
      <dgm:prSet presAssocID="{D85A351E-5EAB-472F-9FC5-5160DEA54CDF}" presName="spacer" presStyleCnt="0"/>
      <dgm:spPr/>
    </dgm:pt>
    <dgm:pt modelId="{B2F011EC-847C-448A-AB98-AFF46480C5B7}" type="pres">
      <dgm:prSet presAssocID="{2AE9BE00-616D-4CEF-8315-669FA88C6299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C99BCC8C-1F82-43AC-890B-7618B2DADB1A}" type="presOf" srcId="{6945C58F-312C-49D2-ADCD-24FF070EED82}" destId="{81E2C05B-0A54-4D13-B211-37D0D5BC65B1}" srcOrd="0" destOrd="0" presId="urn:microsoft.com/office/officeart/2005/8/layout/vList2"/>
    <dgm:cxn modelId="{BC0F6AA1-5DAB-419E-96C0-776C12EBCFE4}" type="presOf" srcId="{B4FC96B0-286E-43DC-9A8D-3FB8186230A0}" destId="{99079763-F25B-45A8-9CA0-0DC60F7EBF56}" srcOrd="0" destOrd="0" presId="urn:microsoft.com/office/officeart/2005/8/layout/vList2"/>
    <dgm:cxn modelId="{400FCC87-5FC5-4712-8D76-9D2FAEE614A5}" type="presOf" srcId="{2AE9BE00-616D-4CEF-8315-669FA88C6299}" destId="{B2F011EC-847C-448A-AB98-AFF46480C5B7}" srcOrd="0" destOrd="0" presId="urn:microsoft.com/office/officeart/2005/8/layout/vList2"/>
    <dgm:cxn modelId="{F757B238-1A4A-4F5E-8638-CE30AC3C51D5}" srcId="{B4FC96B0-286E-43DC-9A8D-3FB8186230A0}" destId="{6945C58F-312C-49D2-ADCD-24FF070EED82}" srcOrd="0" destOrd="0" parTransId="{EA619D87-C992-4BF7-AF80-FDC7090048E3}" sibTransId="{DD4206CD-B471-4F04-B6E2-20E65F1F4467}"/>
    <dgm:cxn modelId="{69D4D81F-61DA-4BB4-A2EA-7D86EAD85302}" srcId="{B4FC96B0-286E-43DC-9A8D-3FB8186230A0}" destId="{2AE9BE00-616D-4CEF-8315-669FA88C6299}" srcOrd="2" destOrd="0" parTransId="{98ACD993-A552-47B3-903B-13E6C102FCE5}" sibTransId="{2BB5C1EC-EEFE-45F6-A845-88327ECF3854}"/>
    <dgm:cxn modelId="{BD3CEF7A-4588-4497-A8C1-1FD89EFFF393}" srcId="{B4FC96B0-286E-43DC-9A8D-3FB8186230A0}" destId="{E72C2B0C-648F-449A-BA51-4655EABE27DE}" srcOrd="1" destOrd="0" parTransId="{EE409F99-9A50-4D26-A76C-0D975DEECD72}" sibTransId="{D85A351E-5EAB-472F-9FC5-5160DEA54CDF}"/>
    <dgm:cxn modelId="{2E0CBC83-F2D7-4B03-BB80-77A6CD2DFB2E}" type="presOf" srcId="{E72C2B0C-648F-449A-BA51-4655EABE27DE}" destId="{60FB36A2-8470-42A9-BFA6-07F49591AF7A}" srcOrd="0" destOrd="0" presId="urn:microsoft.com/office/officeart/2005/8/layout/vList2"/>
    <dgm:cxn modelId="{3576A1F0-5F59-4BD1-AF15-0194573A557F}" type="presParOf" srcId="{99079763-F25B-45A8-9CA0-0DC60F7EBF56}" destId="{81E2C05B-0A54-4D13-B211-37D0D5BC65B1}" srcOrd="0" destOrd="0" presId="urn:microsoft.com/office/officeart/2005/8/layout/vList2"/>
    <dgm:cxn modelId="{120784D7-D510-45A2-93A5-FAF993DF705D}" type="presParOf" srcId="{99079763-F25B-45A8-9CA0-0DC60F7EBF56}" destId="{3BA6E74A-553E-43B2-95E7-455AC53642C5}" srcOrd="1" destOrd="0" presId="urn:microsoft.com/office/officeart/2005/8/layout/vList2"/>
    <dgm:cxn modelId="{03DBCB0C-6553-470F-8F0F-1AD466FFEE4E}" type="presParOf" srcId="{99079763-F25B-45A8-9CA0-0DC60F7EBF56}" destId="{60FB36A2-8470-42A9-BFA6-07F49591AF7A}" srcOrd="2" destOrd="0" presId="urn:microsoft.com/office/officeart/2005/8/layout/vList2"/>
    <dgm:cxn modelId="{2149ED7A-5BB8-45E7-A3B7-905F21DDF6D6}" type="presParOf" srcId="{99079763-F25B-45A8-9CA0-0DC60F7EBF56}" destId="{78277020-D2D6-45CC-A3A8-6AF0B51F8EB2}" srcOrd="3" destOrd="0" presId="urn:microsoft.com/office/officeart/2005/8/layout/vList2"/>
    <dgm:cxn modelId="{76956334-C190-4762-BF12-C8D4712899D0}" type="presParOf" srcId="{99079763-F25B-45A8-9CA0-0DC60F7EBF56}" destId="{B2F011EC-847C-448A-AB98-AFF46480C5B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C72DA97-9414-4690-A019-F8B803669301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D120C3E9-6653-479C-9D46-5BF733A1AE8B}">
      <dgm:prSet/>
      <dgm:spPr/>
      <dgm:t>
        <a:bodyPr/>
        <a:lstStyle/>
        <a:p>
          <a:pPr algn="just"/>
          <a:r>
            <a:rPr lang="hr-HR" dirty="0"/>
            <a:t>Revolucija pomorskog i riječnog prometa </a:t>
          </a:r>
          <a:endParaRPr lang="en-US" dirty="0"/>
        </a:p>
      </dgm:t>
    </dgm:pt>
    <dgm:pt modelId="{ABA41C45-5332-431E-B6C9-7EB35710B024}" type="parTrans" cxnId="{5F199305-0AB5-4C23-B25A-6FE558DF7FCB}">
      <dgm:prSet/>
      <dgm:spPr/>
      <dgm:t>
        <a:bodyPr/>
        <a:lstStyle/>
        <a:p>
          <a:endParaRPr lang="en-US"/>
        </a:p>
      </dgm:t>
    </dgm:pt>
    <dgm:pt modelId="{C524B745-03C9-40B8-802B-6B5BB32A96BE}" type="sibTrans" cxnId="{5F199305-0AB5-4C23-B25A-6FE558DF7FCB}">
      <dgm:prSet/>
      <dgm:spPr/>
      <dgm:t>
        <a:bodyPr/>
        <a:lstStyle/>
        <a:p>
          <a:endParaRPr lang="en-US"/>
        </a:p>
      </dgm:t>
    </dgm:pt>
    <dgm:pt modelId="{212D41BE-4045-4B31-9B9F-0975BCB5095A}">
      <dgm:prSet/>
      <dgm:spPr/>
      <dgm:t>
        <a:bodyPr/>
        <a:lstStyle/>
        <a:p>
          <a:pPr algn="just"/>
          <a:r>
            <a:rPr lang="hr-HR" dirty="0"/>
            <a:t>Izum parobroda – potkraj </a:t>
          </a:r>
          <a:r>
            <a:rPr lang="hr-HR" dirty="0" err="1"/>
            <a:t>XVIII</a:t>
          </a:r>
          <a:r>
            <a:rPr lang="hr-HR" dirty="0"/>
            <a:t>. stoljeća</a:t>
          </a:r>
          <a:endParaRPr lang="en-US" dirty="0"/>
        </a:p>
      </dgm:t>
    </dgm:pt>
    <dgm:pt modelId="{86CCDD42-CDDC-4213-888A-76F41A3D123B}" type="parTrans" cxnId="{E7661B32-16B7-4503-B496-8829F6E97322}">
      <dgm:prSet/>
      <dgm:spPr/>
      <dgm:t>
        <a:bodyPr/>
        <a:lstStyle/>
        <a:p>
          <a:endParaRPr lang="en-US"/>
        </a:p>
      </dgm:t>
    </dgm:pt>
    <dgm:pt modelId="{60630177-CB46-43BD-8937-E1D649F4A48C}" type="sibTrans" cxnId="{E7661B32-16B7-4503-B496-8829F6E97322}">
      <dgm:prSet/>
      <dgm:spPr/>
      <dgm:t>
        <a:bodyPr/>
        <a:lstStyle/>
        <a:p>
          <a:endParaRPr lang="en-US"/>
        </a:p>
      </dgm:t>
    </dgm:pt>
    <dgm:pt modelId="{F3FE3D21-8881-47AF-87EA-969AD0DDFC91}">
      <dgm:prSet/>
      <dgm:spPr/>
      <dgm:t>
        <a:bodyPr/>
        <a:lstStyle/>
        <a:p>
          <a:pPr algn="just"/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Robert </a:t>
          </a:r>
          <a:r>
            <a:rPr lang="hr-HR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Fulton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dirty="0"/>
            <a:t>– 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1807. godine </a:t>
          </a:r>
          <a:r>
            <a:rPr lang="hr-HR" dirty="0"/>
            <a:t>konstruirao parobrod </a:t>
          </a:r>
          <a:r>
            <a:rPr lang="hr-HR" i="1" dirty="0" err="1"/>
            <a:t>Clermont</a:t>
          </a:r>
          <a:endParaRPr lang="en-US" dirty="0"/>
        </a:p>
      </dgm:t>
    </dgm:pt>
    <dgm:pt modelId="{2B8D0E18-ABFF-447B-995D-0790CF1C34F7}" type="parTrans" cxnId="{06EFE615-7B61-4515-AA59-09BF07AB54F3}">
      <dgm:prSet/>
      <dgm:spPr/>
      <dgm:t>
        <a:bodyPr/>
        <a:lstStyle/>
        <a:p>
          <a:endParaRPr lang="en-US"/>
        </a:p>
      </dgm:t>
    </dgm:pt>
    <dgm:pt modelId="{21C30149-8406-4EA5-A6E7-32D899F9E699}" type="sibTrans" cxnId="{06EFE615-7B61-4515-AA59-09BF07AB54F3}">
      <dgm:prSet/>
      <dgm:spPr/>
      <dgm:t>
        <a:bodyPr/>
        <a:lstStyle/>
        <a:p>
          <a:endParaRPr lang="en-US"/>
        </a:p>
      </dgm:t>
    </dgm:pt>
    <dgm:pt modelId="{82AC42F3-3020-4D14-8225-78633AE64584}" type="pres">
      <dgm:prSet presAssocID="{9C72DA97-9414-4690-A019-F8B80366930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F36D84DD-8B09-4253-BA8A-E26F33C3D7A8}" type="pres">
      <dgm:prSet presAssocID="{D120C3E9-6653-479C-9D46-5BF733A1AE8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FE228F1-72C5-42B8-BFA3-15BDD5F003FF}" type="pres">
      <dgm:prSet presAssocID="{C524B745-03C9-40B8-802B-6B5BB32A96BE}" presName="spacer" presStyleCnt="0"/>
      <dgm:spPr/>
    </dgm:pt>
    <dgm:pt modelId="{FE9AE819-A804-41EC-99B8-AB2853779A9E}" type="pres">
      <dgm:prSet presAssocID="{212D41BE-4045-4B31-9B9F-0975BCB5095A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413FA8BF-21FA-4EA9-B5D7-4FE3E92880BE}" type="pres">
      <dgm:prSet presAssocID="{60630177-CB46-43BD-8937-E1D649F4A48C}" presName="spacer" presStyleCnt="0"/>
      <dgm:spPr/>
    </dgm:pt>
    <dgm:pt modelId="{2E355907-EF67-4A6E-95A7-2F337F259F0B}" type="pres">
      <dgm:prSet presAssocID="{F3FE3D21-8881-47AF-87EA-969AD0DDFC91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FA6CA7F9-9F8A-4469-A659-6995ED7CAF37}" type="presOf" srcId="{F3FE3D21-8881-47AF-87EA-969AD0DDFC91}" destId="{2E355907-EF67-4A6E-95A7-2F337F259F0B}" srcOrd="0" destOrd="0" presId="urn:microsoft.com/office/officeart/2005/8/layout/vList2"/>
    <dgm:cxn modelId="{06EFE615-7B61-4515-AA59-09BF07AB54F3}" srcId="{9C72DA97-9414-4690-A019-F8B803669301}" destId="{F3FE3D21-8881-47AF-87EA-969AD0DDFC91}" srcOrd="2" destOrd="0" parTransId="{2B8D0E18-ABFF-447B-995D-0790CF1C34F7}" sibTransId="{21C30149-8406-4EA5-A6E7-32D899F9E699}"/>
    <dgm:cxn modelId="{234A25C6-F65A-4324-9074-DC4A023ABEE5}" type="presOf" srcId="{9C72DA97-9414-4690-A019-F8B803669301}" destId="{82AC42F3-3020-4D14-8225-78633AE64584}" srcOrd="0" destOrd="0" presId="urn:microsoft.com/office/officeart/2005/8/layout/vList2"/>
    <dgm:cxn modelId="{2A2A4D41-3661-49D9-88F2-7DDBE095D94A}" type="presOf" srcId="{212D41BE-4045-4B31-9B9F-0975BCB5095A}" destId="{FE9AE819-A804-41EC-99B8-AB2853779A9E}" srcOrd="0" destOrd="0" presId="urn:microsoft.com/office/officeart/2005/8/layout/vList2"/>
    <dgm:cxn modelId="{5F199305-0AB5-4C23-B25A-6FE558DF7FCB}" srcId="{9C72DA97-9414-4690-A019-F8B803669301}" destId="{D120C3E9-6653-479C-9D46-5BF733A1AE8B}" srcOrd="0" destOrd="0" parTransId="{ABA41C45-5332-431E-B6C9-7EB35710B024}" sibTransId="{C524B745-03C9-40B8-802B-6B5BB32A96BE}"/>
    <dgm:cxn modelId="{E7661B32-16B7-4503-B496-8829F6E97322}" srcId="{9C72DA97-9414-4690-A019-F8B803669301}" destId="{212D41BE-4045-4B31-9B9F-0975BCB5095A}" srcOrd="1" destOrd="0" parTransId="{86CCDD42-CDDC-4213-888A-76F41A3D123B}" sibTransId="{60630177-CB46-43BD-8937-E1D649F4A48C}"/>
    <dgm:cxn modelId="{9183156C-7B6C-4796-ACC7-DEF590BACF19}" type="presOf" srcId="{D120C3E9-6653-479C-9D46-5BF733A1AE8B}" destId="{F36D84DD-8B09-4253-BA8A-E26F33C3D7A8}" srcOrd="0" destOrd="0" presId="urn:microsoft.com/office/officeart/2005/8/layout/vList2"/>
    <dgm:cxn modelId="{4990B02E-03FA-4444-8F9A-00AB76297F1E}" type="presParOf" srcId="{82AC42F3-3020-4D14-8225-78633AE64584}" destId="{F36D84DD-8B09-4253-BA8A-E26F33C3D7A8}" srcOrd="0" destOrd="0" presId="urn:microsoft.com/office/officeart/2005/8/layout/vList2"/>
    <dgm:cxn modelId="{217D50EE-0DBA-40B2-B6C7-3A52240275B5}" type="presParOf" srcId="{82AC42F3-3020-4D14-8225-78633AE64584}" destId="{9FE228F1-72C5-42B8-BFA3-15BDD5F003FF}" srcOrd="1" destOrd="0" presId="urn:microsoft.com/office/officeart/2005/8/layout/vList2"/>
    <dgm:cxn modelId="{784A3EBF-AFAC-431F-B5A2-E67BF63FE8BD}" type="presParOf" srcId="{82AC42F3-3020-4D14-8225-78633AE64584}" destId="{FE9AE819-A804-41EC-99B8-AB2853779A9E}" srcOrd="2" destOrd="0" presId="urn:microsoft.com/office/officeart/2005/8/layout/vList2"/>
    <dgm:cxn modelId="{20962F45-74F6-4AD9-86D3-AB4999AF5CF4}" type="presParOf" srcId="{82AC42F3-3020-4D14-8225-78633AE64584}" destId="{413FA8BF-21FA-4EA9-B5D7-4FE3E92880BE}" srcOrd="3" destOrd="0" presId="urn:microsoft.com/office/officeart/2005/8/layout/vList2"/>
    <dgm:cxn modelId="{BA115AF2-068B-4927-AF28-AE5B14984582}" type="presParOf" srcId="{82AC42F3-3020-4D14-8225-78633AE64584}" destId="{2E355907-EF67-4A6E-95A7-2F337F259F0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712C76B-D2FC-4888-BF2B-0D3423E82531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C544F173-304E-4DC1-A4C5-E60CECF4A110}">
      <dgm:prSet/>
      <dgm:spPr/>
      <dgm:t>
        <a:bodyPr/>
        <a:lstStyle/>
        <a:p>
          <a:r>
            <a:rPr lang="hr-HR" dirty="0"/>
            <a:t>Engleski inženjer 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Richard </a:t>
          </a:r>
          <a:r>
            <a:rPr lang="hr-HR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Trevithick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dirty="0"/>
            <a:t>– tvorac prve lokomotive</a:t>
          </a:r>
          <a:endParaRPr lang="en-US" dirty="0"/>
        </a:p>
      </dgm:t>
    </dgm:pt>
    <dgm:pt modelId="{656E44C8-3CAB-4245-BDD9-6ED2DB99FE01}" type="parTrans" cxnId="{BB9807FB-5E66-453B-B908-910F8ABFCCB3}">
      <dgm:prSet/>
      <dgm:spPr/>
      <dgm:t>
        <a:bodyPr/>
        <a:lstStyle/>
        <a:p>
          <a:endParaRPr lang="en-US"/>
        </a:p>
      </dgm:t>
    </dgm:pt>
    <dgm:pt modelId="{3A259E17-B52E-465F-A96C-E25D69471364}" type="sibTrans" cxnId="{BB9807FB-5E66-453B-B908-910F8ABFCCB3}">
      <dgm:prSet/>
      <dgm:spPr/>
      <dgm:t>
        <a:bodyPr/>
        <a:lstStyle/>
        <a:p>
          <a:endParaRPr lang="en-US"/>
        </a:p>
      </dgm:t>
    </dgm:pt>
    <dgm:pt modelId="{65A05317-05C9-43F6-BB4D-3E9FA856AFF0}">
      <dgm:prSet/>
      <dgm:spPr/>
      <dgm:t>
        <a:bodyPr/>
        <a:lstStyle/>
        <a:p>
          <a:pPr algn="just"/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George </a:t>
          </a:r>
          <a:r>
            <a:rPr lang="hr-HR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Stephenson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dirty="0"/>
            <a:t>–konstruirao prvu isplativu lokomotivu </a:t>
          </a:r>
          <a:r>
            <a:rPr lang="hr-HR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Raketu 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4F904A-DDE1-44FE-9566-4DE7F9FA49D7}" type="parTrans" cxnId="{15775334-85F0-4613-A2C0-E0EA5A4231F2}">
      <dgm:prSet/>
      <dgm:spPr/>
      <dgm:t>
        <a:bodyPr/>
        <a:lstStyle/>
        <a:p>
          <a:endParaRPr lang="en-US"/>
        </a:p>
      </dgm:t>
    </dgm:pt>
    <dgm:pt modelId="{622A6CF0-4F57-4544-BE4E-D17C58FBBCB0}" type="sibTrans" cxnId="{15775334-85F0-4613-A2C0-E0EA5A4231F2}">
      <dgm:prSet/>
      <dgm:spPr/>
      <dgm:t>
        <a:bodyPr/>
        <a:lstStyle/>
        <a:p>
          <a:endParaRPr lang="en-US"/>
        </a:p>
      </dgm:t>
    </dgm:pt>
    <dgm:pt modelId="{AB8F34AD-11AA-4779-863C-D0AECB0EDD18}">
      <dgm:prSet/>
      <dgm:spPr/>
      <dgm:t>
        <a:bodyPr/>
        <a:lstStyle/>
        <a:p>
          <a:r>
            <a:rPr lang="hr-HR"/>
            <a:t>Gradnja mreže željezničkih pruga</a:t>
          </a:r>
          <a:endParaRPr lang="en-US"/>
        </a:p>
      </dgm:t>
    </dgm:pt>
    <dgm:pt modelId="{B4FC2304-3970-4B6E-8D44-8C59C2280AAF}" type="parTrans" cxnId="{C4B0DEA5-0ED8-4799-BC7F-38A46A830342}">
      <dgm:prSet/>
      <dgm:spPr/>
      <dgm:t>
        <a:bodyPr/>
        <a:lstStyle/>
        <a:p>
          <a:endParaRPr lang="en-US"/>
        </a:p>
      </dgm:t>
    </dgm:pt>
    <dgm:pt modelId="{F5032B7C-B375-4EB0-9746-1AFAD53A94E3}" type="sibTrans" cxnId="{C4B0DEA5-0ED8-4799-BC7F-38A46A830342}">
      <dgm:prSet/>
      <dgm:spPr/>
      <dgm:t>
        <a:bodyPr/>
        <a:lstStyle/>
        <a:p>
          <a:endParaRPr lang="en-US"/>
        </a:p>
      </dgm:t>
    </dgm:pt>
    <dgm:pt modelId="{A8A24EBE-3777-4114-B054-2EDD39FE13B2}">
      <dgm:prSet/>
      <dgm:spPr/>
      <dgm:t>
        <a:bodyPr/>
        <a:lstStyle/>
        <a:p>
          <a:r>
            <a:rPr lang="hr-HR" dirty="0"/>
            <a:t>Prva pruga otvorena 1825. godine u Engleskoj</a:t>
          </a:r>
          <a:endParaRPr lang="en-US" dirty="0"/>
        </a:p>
      </dgm:t>
    </dgm:pt>
    <dgm:pt modelId="{D44971B3-7894-4430-89C1-4B7D27FFD145}" type="parTrans" cxnId="{A58A563E-63B3-4841-84B0-4BE45498523D}">
      <dgm:prSet/>
      <dgm:spPr/>
      <dgm:t>
        <a:bodyPr/>
        <a:lstStyle/>
        <a:p>
          <a:endParaRPr lang="en-US"/>
        </a:p>
      </dgm:t>
    </dgm:pt>
    <dgm:pt modelId="{F64CEB82-EE49-43D4-9D07-BAC6E3D7132F}" type="sibTrans" cxnId="{A58A563E-63B3-4841-84B0-4BE45498523D}">
      <dgm:prSet/>
      <dgm:spPr/>
      <dgm:t>
        <a:bodyPr/>
        <a:lstStyle/>
        <a:p>
          <a:endParaRPr lang="en-US"/>
        </a:p>
      </dgm:t>
    </dgm:pt>
    <dgm:pt modelId="{5DFB5B59-0243-4E23-B94D-6E7412BD7C13}" type="pres">
      <dgm:prSet presAssocID="{E712C76B-D2FC-4888-BF2B-0D3423E8253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7661B9F8-F502-4C16-BFD8-07518ECFE571}" type="pres">
      <dgm:prSet presAssocID="{C544F173-304E-4DC1-A4C5-E60CECF4A110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E13078FB-AEC3-4C4B-AB52-4BA071A9D618}" type="pres">
      <dgm:prSet presAssocID="{3A259E17-B52E-465F-A96C-E25D69471364}" presName="spacer" presStyleCnt="0"/>
      <dgm:spPr/>
    </dgm:pt>
    <dgm:pt modelId="{0CB05DB1-B185-4479-85E5-E04AD81E4DB4}" type="pres">
      <dgm:prSet presAssocID="{65A05317-05C9-43F6-BB4D-3E9FA856AFF0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ABB3E5FC-3CF3-41E3-86A7-D92BBF2CC317}" type="pres">
      <dgm:prSet presAssocID="{622A6CF0-4F57-4544-BE4E-D17C58FBBCB0}" presName="spacer" presStyleCnt="0"/>
      <dgm:spPr/>
    </dgm:pt>
    <dgm:pt modelId="{FA2E9BF4-83E1-47AD-9158-FF9DC50A2F8A}" type="pres">
      <dgm:prSet presAssocID="{AB8F34AD-11AA-4779-863C-D0AECB0EDD18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D0E0AAB4-E48B-4BE3-8F50-60D6A38655CD}" type="pres">
      <dgm:prSet presAssocID="{F5032B7C-B375-4EB0-9746-1AFAD53A94E3}" presName="spacer" presStyleCnt="0"/>
      <dgm:spPr/>
    </dgm:pt>
    <dgm:pt modelId="{514FFB31-60CE-42C2-BA5B-59CDF98799B4}" type="pres">
      <dgm:prSet presAssocID="{A8A24EBE-3777-4114-B054-2EDD39FE13B2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C4B0DEA5-0ED8-4799-BC7F-38A46A830342}" srcId="{E712C76B-D2FC-4888-BF2B-0D3423E82531}" destId="{AB8F34AD-11AA-4779-863C-D0AECB0EDD18}" srcOrd="2" destOrd="0" parTransId="{B4FC2304-3970-4B6E-8D44-8C59C2280AAF}" sibTransId="{F5032B7C-B375-4EB0-9746-1AFAD53A94E3}"/>
    <dgm:cxn modelId="{15775334-85F0-4613-A2C0-E0EA5A4231F2}" srcId="{E712C76B-D2FC-4888-BF2B-0D3423E82531}" destId="{65A05317-05C9-43F6-BB4D-3E9FA856AFF0}" srcOrd="1" destOrd="0" parTransId="{824F904A-DDE1-44FE-9566-4DE7F9FA49D7}" sibTransId="{622A6CF0-4F57-4544-BE4E-D17C58FBBCB0}"/>
    <dgm:cxn modelId="{9503FC93-646B-40CE-85B4-B8FDB403D086}" type="presOf" srcId="{A8A24EBE-3777-4114-B054-2EDD39FE13B2}" destId="{514FFB31-60CE-42C2-BA5B-59CDF98799B4}" srcOrd="0" destOrd="0" presId="urn:microsoft.com/office/officeart/2005/8/layout/vList2"/>
    <dgm:cxn modelId="{CA556F0F-56F0-47EC-B62D-7628456F6D39}" type="presOf" srcId="{AB8F34AD-11AA-4779-863C-D0AECB0EDD18}" destId="{FA2E9BF4-83E1-47AD-9158-FF9DC50A2F8A}" srcOrd="0" destOrd="0" presId="urn:microsoft.com/office/officeart/2005/8/layout/vList2"/>
    <dgm:cxn modelId="{A58A563E-63B3-4841-84B0-4BE45498523D}" srcId="{E712C76B-D2FC-4888-BF2B-0D3423E82531}" destId="{A8A24EBE-3777-4114-B054-2EDD39FE13B2}" srcOrd="3" destOrd="0" parTransId="{D44971B3-7894-4430-89C1-4B7D27FFD145}" sibTransId="{F64CEB82-EE49-43D4-9D07-BAC6E3D7132F}"/>
    <dgm:cxn modelId="{5C8ACCFD-FC44-4282-B5C1-44F72C9F68A0}" type="presOf" srcId="{E712C76B-D2FC-4888-BF2B-0D3423E82531}" destId="{5DFB5B59-0243-4E23-B94D-6E7412BD7C13}" srcOrd="0" destOrd="0" presId="urn:microsoft.com/office/officeart/2005/8/layout/vList2"/>
    <dgm:cxn modelId="{962B4990-508D-4D89-A93C-470C482C3278}" type="presOf" srcId="{65A05317-05C9-43F6-BB4D-3E9FA856AFF0}" destId="{0CB05DB1-B185-4479-85E5-E04AD81E4DB4}" srcOrd="0" destOrd="0" presId="urn:microsoft.com/office/officeart/2005/8/layout/vList2"/>
    <dgm:cxn modelId="{BB9807FB-5E66-453B-B908-910F8ABFCCB3}" srcId="{E712C76B-D2FC-4888-BF2B-0D3423E82531}" destId="{C544F173-304E-4DC1-A4C5-E60CECF4A110}" srcOrd="0" destOrd="0" parTransId="{656E44C8-3CAB-4245-BDD9-6ED2DB99FE01}" sibTransId="{3A259E17-B52E-465F-A96C-E25D69471364}"/>
    <dgm:cxn modelId="{22993842-BEDD-4339-B176-5BB0D121D74F}" type="presOf" srcId="{C544F173-304E-4DC1-A4C5-E60CECF4A110}" destId="{7661B9F8-F502-4C16-BFD8-07518ECFE571}" srcOrd="0" destOrd="0" presId="urn:microsoft.com/office/officeart/2005/8/layout/vList2"/>
    <dgm:cxn modelId="{42700F20-8CE9-4BCE-A5B5-2549042DF714}" type="presParOf" srcId="{5DFB5B59-0243-4E23-B94D-6E7412BD7C13}" destId="{7661B9F8-F502-4C16-BFD8-07518ECFE571}" srcOrd="0" destOrd="0" presId="urn:microsoft.com/office/officeart/2005/8/layout/vList2"/>
    <dgm:cxn modelId="{A58D1B3B-DC94-4AED-92AA-D2CB0C7B6EFB}" type="presParOf" srcId="{5DFB5B59-0243-4E23-B94D-6E7412BD7C13}" destId="{E13078FB-AEC3-4C4B-AB52-4BA071A9D618}" srcOrd="1" destOrd="0" presId="urn:microsoft.com/office/officeart/2005/8/layout/vList2"/>
    <dgm:cxn modelId="{DA0EE908-B4C6-42EC-8572-5ACCF1B4998D}" type="presParOf" srcId="{5DFB5B59-0243-4E23-B94D-6E7412BD7C13}" destId="{0CB05DB1-B185-4479-85E5-E04AD81E4DB4}" srcOrd="2" destOrd="0" presId="urn:microsoft.com/office/officeart/2005/8/layout/vList2"/>
    <dgm:cxn modelId="{2FA05EF8-0BE9-49E2-98E8-586D23D490AF}" type="presParOf" srcId="{5DFB5B59-0243-4E23-B94D-6E7412BD7C13}" destId="{ABB3E5FC-3CF3-41E3-86A7-D92BBF2CC317}" srcOrd="3" destOrd="0" presId="urn:microsoft.com/office/officeart/2005/8/layout/vList2"/>
    <dgm:cxn modelId="{9401186C-18EC-4F44-A2A0-68EA34156A4C}" type="presParOf" srcId="{5DFB5B59-0243-4E23-B94D-6E7412BD7C13}" destId="{FA2E9BF4-83E1-47AD-9158-FF9DC50A2F8A}" srcOrd="4" destOrd="0" presId="urn:microsoft.com/office/officeart/2005/8/layout/vList2"/>
    <dgm:cxn modelId="{29B23FED-612B-4CDA-BE31-FEFFA63C7A59}" type="presParOf" srcId="{5DFB5B59-0243-4E23-B94D-6E7412BD7C13}" destId="{D0E0AAB4-E48B-4BE3-8F50-60D6A38655CD}" srcOrd="5" destOrd="0" presId="urn:microsoft.com/office/officeart/2005/8/layout/vList2"/>
    <dgm:cxn modelId="{EBFC3DBD-44F9-4AAD-90B3-BBF7B98FC457}" type="presParOf" srcId="{5DFB5B59-0243-4E23-B94D-6E7412BD7C13}" destId="{514FFB31-60CE-42C2-BA5B-59CDF98799B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1594212-3109-4A70-8F7D-D0A4F0DE3013}">
      <dsp:nvSpPr>
        <dsp:cNvPr id="0" name=""/>
        <dsp:cNvSpPr/>
      </dsp:nvSpPr>
      <dsp:spPr>
        <a:xfrm>
          <a:off x="0" y="55628"/>
          <a:ext cx="10515600" cy="100386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just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600" kern="1200" dirty="0"/>
            <a:t>Većina stanovništva XVIII. stoljeća – živjela na selu i bavila se poljoprivredom</a:t>
          </a:r>
          <a:endParaRPr lang="en-US" sz="2600" kern="1200" dirty="0"/>
        </a:p>
      </dsp:txBody>
      <dsp:txXfrm>
        <a:off x="0" y="55628"/>
        <a:ext cx="10515600" cy="1003860"/>
      </dsp:txXfrm>
    </dsp:sp>
    <dsp:sp modelId="{00F728B4-655D-43DC-B2D6-3D9C2BF9D3AC}">
      <dsp:nvSpPr>
        <dsp:cNvPr id="0" name=""/>
        <dsp:cNvSpPr/>
      </dsp:nvSpPr>
      <dsp:spPr>
        <a:xfrm>
          <a:off x="0" y="1134369"/>
          <a:ext cx="10515600" cy="1003860"/>
        </a:xfrm>
        <a:prstGeom prst="roundRect">
          <a:avLst/>
        </a:prstGeom>
        <a:solidFill>
          <a:schemeClr val="accent1">
            <a:shade val="80000"/>
            <a:hueOff val="116428"/>
            <a:satOff val="-2085"/>
            <a:lumOff val="88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600" kern="1200"/>
            <a:t>Spor porast broja stanovnika – glad, epidemije zaraznih bolesti</a:t>
          </a:r>
          <a:endParaRPr lang="en-US" sz="2600" kern="1200"/>
        </a:p>
      </dsp:txBody>
      <dsp:txXfrm>
        <a:off x="0" y="1134369"/>
        <a:ext cx="10515600" cy="1003860"/>
      </dsp:txXfrm>
    </dsp:sp>
    <dsp:sp modelId="{F80D0F40-ED3C-4A6A-8801-34B76021C226}">
      <dsp:nvSpPr>
        <dsp:cNvPr id="0" name=""/>
        <dsp:cNvSpPr/>
      </dsp:nvSpPr>
      <dsp:spPr>
        <a:xfrm>
          <a:off x="0" y="2213109"/>
          <a:ext cx="10515600" cy="1003860"/>
        </a:xfrm>
        <a:prstGeom prst="roundRect">
          <a:avLst/>
        </a:prstGeom>
        <a:solidFill>
          <a:schemeClr val="accent1">
            <a:shade val="80000"/>
            <a:hueOff val="232855"/>
            <a:satOff val="-4171"/>
            <a:lumOff val="17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600" kern="1200"/>
            <a:t>Malobrojno gradsko stanovništvo – bavilo se obrtom i trgovinom</a:t>
          </a:r>
          <a:endParaRPr lang="en-US" sz="2600" kern="1200"/>
        </a:p>
      </dsp:txBody>
      <dsp:txXfrm>
        <a:off x="0" y="2213109"/>
        <a:ext cx="10515600" cy="1003860"/>
      </dsp:txXfrm>
    </dsp:sp>
    <dsp:sp modelId="{C81F6689-EACA-43CE-83D3-CCC2FE592FE5}">
      <dsp:nvSpPr>
        <dsp:cNvPr id="0" name=""/>
        <dsp:cNvSpPr/>
      </dsp:nvSpPr>
      <dsp:spPr>
        <a:xfrm>
          <a:off x="0" y="3291849"/>
          <a:ext cx="10515600" cy="1003860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600" kern="1200"/>
            <a:t>Manufakturna proizvodnja u zapadnoj i srednjoj Europi</a:t>
          </a:r>
          <a:endParaRPr lang="en-US" sz="2600" kern="1200"/>
        </a:p>
      </dsp:txBody>
      <dsp:txXfrm>
        <a:off x="0" y="3291849"/>
        <a:ext cx="10515600" cy="100386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A439A2A-AE0D-44BF-A2DC-4ACF04DB93BF}">
      <dsp:nvSpPr>
        <dsp:cNvPr id="0" name=""/>
        <dsp:cNvSpPr/>
      </dsp:nvSpPr>
      <dsp:spPr>
        <a:xfrm>
          <a:off x="1178" y="674506"/>
          <a:ext cx="1416962" cy="10086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100" kern="1200"/>
            <a:t>Obrtnička radionica</a:t>
          </a:r>
        </a:p>
      </dsp:txBody>
      <dsp:txXfrm>
        <a:off x="1178" y="674506"/>
        <a:ext cx="1416962" cy="1008600"/>
      </dsp:txXfrm>
    </dsp:sp>
    <dsp:sp modelId="{1116230B-D910-4B88-87E5-6C5D8B8D6EA6}">
      <dsp:nvSpPr>
        <dsp:cNvPr id="0" name=""/>
        <dsp:cNvSpPr/>
      </dsp:nvSpPr>
      <dsp:spPr>
        <a:xfrm>
          <a:off x="1600248" y="952992"/>
          <a:ext cx="386068" cy="4516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1700" kern="1200"/>
        </a:p>
      </dsp:txBody>
      <dsp:txXfrm>
        <a:off x="1600248" y="952992"/>
        <a:ext cx="386068" cy="451627"/>
      </dsp:txXfrm>
    </dsp:sp>
    <dsp:sp modelId="{E9B89420-61FD-4A43-B53D-55707623538B}">
      <dsp:nvSpPr>
        <dsp:cNvPr id="0" name=""/>
        <dsp:cNvSpPr/>
      </dsp:nvSpPr>
      <dsp:spPr>
        <a:xfrm>
          <a:off x="2146571" y="674506"/>
          <a:ext cx="2249923" cy="10086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100" kern="1200"/>
            <a:t>Manufaktura</a:t>
          </a:r>
        </a:p>
      </dsp:txBody>
      <dsp:txXfrm>
        <a:off x="2146571" y="674506"/>
        <a:ext cx="2249923" cy="1008600"/>
      </dsp:txXfrm>
    </dsp:sp>
    <dsp:sp modelId="{D42905A9-D28A-4034-B9A5-15F9B046BBD2}">
      <dsp:nvSpPr>
        <dsp:cNvPr id="0" name=""/>
        <dsp:cNvSpPr/>
      </dsp:nvSpPr>
      <dsp:spPr>
        <a:xfrm>
          <a:off x="4578602" y="952992"/>
          <a:ext cx="386068" cy="4516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1700" kern="1200"/>
        </a:p>
      </dsp:txBody>
      <dsp:txXfrm>
        <a:off x="4578602" y="952992"/>
        <a:ext cx="386068" cy="451627"/>
      </dsp:txXfrm>
    </dsp:sp>
    <dsp:sp modelId="{19FF6697-4206-443F-8DDC-48B89709E539}">
      <dsp:nvSpPr>
        <dsp:cNvPr id="0" name=""/>
        <dsp:cNvSpPr/>
      </dsp:nvSpPr>
      <dsp:spPr>
        <a:xfrm>
          <a:off x="5124925" y="674506"/>
          <a:ext cx="2783899" cy="10086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100" kern="1200"/>
            <a:t>Tvornica</a:t>
          </a:r>
        </a:p>
      </dsp:txBody>
      <dsp:txXfrm>
        <a:off x="5124925" y="674506"/>
        <a:ext cx="2783899" cy="100860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D8691A3-6FEC-4853-A05F-C5FF6A0E3C46}">
      <dsp:nvSpPr>
        <dsp:cNvPr id="0" name=""/>
        <dsp:cNvSpPr/>
      </dsp:nvSpPr>
      <dsp:spPr>
        <a:xfrm>
          <a:off x="32305" y="0"/>
          <a:ext cx="4228792" cy="14736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700" kern="1200" dirty="0"/>
            <a:t>snaga čovjeka i prirodnih sila </a:t>
          </a:r>
        </a:p>
      </dsp:txBody>
      <dsp:txXfrm>
        <a:off x="32305" y="0"/>
        <a:ext cx="4228792" cy="1473692"/>
      </dsp:txXfrm>
    </dsp:sp>
    <dsp:sp modelId="{8B97758F-F7C9-41D3-849E-5AB4337BA57E}">
      <dsp:nvSpPr>
        <dsp:cNvPr id="0" name=""/>
        <dsp:cNvSpPr/>
      </dsp:nvSpPr>
      <dsp:spPr>
        <a:xfrm>
          <a:off x="4558058" y="456064"/>
          <a:ext cx="607371" cy="6869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3000" kern="1200"/>
        </a:p>
      </dsp:txBody>
      <dsp:txXfrm>
        <a:off x="4558058" y="456064"/>
        <a:ext cx="607371" cy="686929"/>
      </dsp:txXfrm>
    </dsp:sp>
    <dsp:sp modelId="{5F2425F8-6C51-4D38-9777-04DCC9E606F4}">
      <dsp:nvSpPr>
        <dsp:cNvPr id="0" name=""/>
        <dsp:cNvSpPr/>
      </dsp:nvSpPr>
      <dsp:spPr>
        <a:xfrm>
          <a:off x="5385946" y="0"/>
          <a:ext cx="2625433" cy="14736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700" kern="1200"/>
            <a:t>snaga stroja</a:t>
          </a:r>
        </a:p>
      </dsp:txBody>
      <dsp:txXfrm>
        <a:off x="5385946" y="0"/>
        <a:ext cx="2625433" cy="1473692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630ECBC-0662-4273-B826-5B9696034C97}">
      <dsp:nvSpPr>
        <dsp:cNvPr id="0" name=""/>
        <dsp:cNvSpPr/>
      </dsp:nvSpPr>
      <dsp:spPr>
        <a:xfrm>
          <a:off x="0" y="481810"/>
          <a:ext cx="7870794" cy="96525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500" kern="1200" dirty="0"/>
            <a:t>Krajem XVII. stoljeća u Engleskoj pojavili se prvi parni strojevi, korišteni u rudnicima i tekstilnim radionicama </a:t>
          </a:r>
          <a:endParaRPr lang="en-US" sz="2500" kern="1200" dirty="0"/>
        </a:p>
      </dsp:txBody>
      <dsp:txXfrm>
        <a:off x="0" y="481810"/>
        <a:ext cx="7870794" cy="965250"/>
      </dsp:txXfrm>
    </dsp:sp>
    <dsp:sp modelId="{5251F541-43F1-40B1-89DA-1965C86558DA}">
      <dsp:nvSpPr>
        <dsp:cNvPr id="0" name=""/>
        <dsp:cNvSpPr/>
      </dsp:nvSpPr>
      <dsp:spPr>
        <a:xfrm>
          <a:off x="0" y="1519060"/>
          <a:ext cx="7870794" cy="965250"/>
        </a:xfrm>
        <a:prstGeom prst="roundRect">
          <a:avLst/>
        </a:prstGeom>
        <a:solidFill>
          <a:schemeClr val="accent1">
            <a:shade val="80000"/>
            <a:hueOff val="116428"/>
            <a:satOff val="-2085"/>
            <a:lumOff val="88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1769. godine </a:t>
          </a:r>
          <a:r>
            <a:rPr lang="hr-HR" sz="2500" kern="1200" dirty="0"/>
            <a:t>– škotski izumitelj </a:t>
          </a:r>
          <a:r>
            <a:rPr lang="hr-HR" sz="2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James Watt </a:t>
          </a:r>
          <a:r>
            <a:rPr lang="hr-HR" sz="2500" kern="1200" dirty="0"/>
            <a:t>usavršio parni stroj</a:t>
          </a:r>
          <a:endParaRPr lang="en-US" sz="2500" kern="1200" dirty="0"/>
        </a:p>
      </dsp:txBody>
      <dsp:txXfrm>
        <a:off x="0" y="1519060"/>
        <a:ext cx="7870794" cy="965250"/>
      </dsp:txXfrm>
    </dsp:sp>
    <dsp:sp modelId="{78E07750-EA6B-4532-B96B-2C38CE7CCF9F}">
      <dsp:nvSpPr>
        <dsp:cNvPr id="0" name=""/>
        <dsp:cNvSpPr/>
      </dsp:nvSpPr>
      <dsp:spPr>
        <a:xfrm>
          <a:off x="0" y="2556310"/>
          <a:ext cx="7870794" cy="965250"/>
        </a:xfrm>
        <a:prstGeom prst="roundRect">
          <a:avLst/>
        </a:prstGeom>
        <a:solidFill>
          <a:schemeClr val="accent1">
            <a:shade val="80000"/>
            <a:hueOff val="232855"/>
            <a:satOff val="-4171"/>
            <a:lumOff val="17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500" kern="1200"/>
            <a:t>Primjena parnog stroja u proizvodnji i prometu</a:t>
          </a:r>
          <a:endParaRPr lang="en-US" sz="2500" kern="1200"/>
        </a:p>
      </dsp:txBody>
      <dsp:txXfrm>
        <a:off x="0" y="2556310"/>
        <a:ext cx="7870794" cy="965250"/>
      </dsp:txXfrm>
    </dsp:sp>
    <dsp:sp modelId="{6D693A3B-8475-4E6A-8646-86A83C96C7FF}">
      <dsp:nvSpPr>
        <dsp:cNvPr id="0" name=""/>
        <dsp:cNvSpPr/>
      </dsp:nvSpPr>
      <dsp:spPr>
        <a:xfrm>
          <a:off x="0" y="3593561"/>
          <a:ext cx="7870794" cy="965250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500" kern="1200" dirty="0"/>
            <a:t>Izum i primjena parnoga stroja – </a:t>
          </a:r>
          <a:r>
            <a:rPr lang="hr-HR" sz="2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početak industrijske revolucije</a:t>
          </a:r>
          <a:endParaRPr lang="en-US" sz="2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593561"/>
        <a:ext cx="7870794" cy="965250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1E2C05B-0A54-4D13-B211-37D0D5BC65B1}">
      <dsp:nvSpPr>
        <dsp:cNvPr id="0" name=""/>
        <dsp:cNvSpPr/>
      </dsp:nvSpPr>
      <dsp:spPr>
        <a:xfrm>
          <a:off x="0" y="47844"/>
          <a:ext cx="10515600" cy="1351349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just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Industrijska revolucija </a:t>
          </a:r>
          <a:r>
            <a:rPr lang="hr-HR" sz="3500" kern="1200" dirty="0"/>
            <a:t>– nagla i korjenita promjena u načinu proizvodnje</a:t>
          </a:r>
          <a:endParaRPr lang="en-US" sz="3500" kern="1200" dirty="0"/>
        </a:p>
      </dsp:txBody>
      <dsp:txXfrm>
        <a:off x="0" y="47844"/>
        <a:ext cx="10515600" cy="1351349"/>
      </dsp:txXfrm>
    </dsp:sp>
    <dsp:sp modelId="{60FB36A2-8470-42A9-BFA6-07F49591AF7A}">
      <dsp:nvSpPr>
        <dsp:cNvPr id="0" name=""/>
        <dsp:cNvSpPr/>
      </dsp:nvSpPr>
      <dsp:spPr>
        <a:xfrm>
          <a:off x="0" y="1499994"/>
          <a:ext cx="10515600" cy="1351349"/>
        </a:xfrm>
        <a:prstGeom prst="roundRect">
          <a:avLst/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just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500" kern="1200" dirty="0"/>
            <a:t>Uporaba parnoga stroja najveća u rudarstvu, tekstilnoj industriji i metalurgiji</a:t>
          </a:r>
          <a:endParaRPr lang="en-US" sz="3500" kern="1200" dirty="0"/>
        </a:p>
      </dsp:txBody>
      <dsp:txXfrm>
        <a:off x="0" y="1499994"/>
        <a:ext cx="10515600" cy="1351349"/>
      </dsp:txXfrm>
    </dsp:sp>
    <dsp:sp modelId="{B2F011EC-847C-448A-AB98-AFF46480C5B7}">
      <dsp:nvSpPr>
        <dsp:cNvPr id="0" name=""/>
        <dsp:cNvSpPr/>
      </dsp:nvSpPr>
      <dsp:spPr>
        <a:xfrm>
          <a:off x="0" y="2952143"/>
          <a:ext cx="10515600" cy="1351349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500" kern="1200"/>
            <a:t>Napredak u prometu i mnogim znanostima</a:t>
          </a:r>
          <a:endParaRPr lang="en-US" sz="3500" kern="1200"/>
        </a:p>
      </dsp:txBody>
      <dsp:txXfrm>
        <a:off x="0" y="2952143"/>
        <a:ext cx="10515600" cy="1351349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36D84DD-8B09-4253-BA8A-E26F33C3D7A8}">
      <dsp:nvSpPr>
        <dsp:cNvPr id="0" name=""/>
        <dsp:cNvSpPr/>
      </dsp:nvSpPr>
      <dsp:spPr>
        <a:xfrm>
          <a:off x="0" y="48447"/>
          <a:ext cx="6791325" cy="1351349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just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500" kern="1200" dirty="0"/>
            <a:t>Revolucija pomorskog i riječnog prometa </a:t>
          </a:r>
          <a:endParaRPr lang="en-US" sz="3500" kern="1200" dirty="0"/>
        </a:p>
      </dsp:txBody>
      <dsp:txXfrm>
        <a:off x="0" y="48447"/>
        <a:ext cx="6791325" cy="1351349"/>
      </dsp:txXfrm>
    </dsp:sp>
    <dsp:sp modelId="{FE9AE819-A804-41EC-99B8-AB2853779A9E}">
      <dsp:nvSpPr>
        <dsp:cNvPr id="0" name=""/>
        <dsp:cNvSpPr/>
      </dsp:nvSpPr>
      <dsp:spPr>
        <a:xfrm>
          <a:off x="0" y="1500597"/>
          <a:ext cx="6791325" cy="1351349"/>
        </a:xfrm>
        <a:prstGeom prst="roundRect">
          <a:avLst/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just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500" kern="1200" dirty="0"/>
            <a:t>Izum parobroda – potkraj </a:t>
          </a:r>
          <a:r>
            <a:rPr lang="hr-HR" sz="3500" kern="1200" dirty="0" err="1"/>
            <a:t>XVIII</a:t>
          </a:r>
          <a:r>
            <a:rPr lang="hr-HR" sz="3500" kern="1200" dirty="0"/>
            <a:t>. stoljeća</a:t>
          </a:r>
          <a:endParaRPr lang="en-US" sz="3500" kern="1200" dirty="0"/>
        </a:p>
      </dsp:txBody>
      <dsp:txXfrm>
        <a:off x="0" y="1500597"/>
        <a:ext cx="6791325" cy="1351349"/>
      </dsp:txXfrm>
    </dsp:sp>
    <dsp:sp modelId="{2E355907-EF67-4A6E-95A7-2F337F259F0B}">
      <dsp:nvSpPr>
        <dsp:cNvPr id="0" name=""/>
        <dsp:cNvSpPr/>
      </dsp:nvSpPr>
      <dsp:spPr>
        <a:xfrm>
          <a:off x="0" y="2952746"/>
          <a:ext cx="6791325" cy="1351349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just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Robert </a:t>
          </a:r>
          <a:r>
            <a:rPr lang="hr-HR" sz="35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Fulton</a:t>
          </a:r>
          <a:r>
            <a:rPr lang="hr-HR" sz="3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3500" kern="1200" dirty="0"/>
            <a:t>– </a:t>
          </a:r>
          <a:r>
            <a:rPr lang="hr-HR" sz="3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1807. godine </a:t>
          </a:r>
          <a:r>
            <a:rPr lang="hr-HR" sz="3500" kern="1200" dirty="0"/>
            <a:t>konstruirao parobrod </a:t>
          </a:r>
          <a:r>
            <a:rPr lang="hr-HR" sz="3500" i="1" kern="1200" dirty="0" err="1"/>
            <a:t>Clermont</a:t>
          </a:r>
          <a:endParaRPr lang="en-US" sz="3500" kern="1200" dirty="0"/>
        </a:p>
      </dsp:txBody>
      <dsp:txXfrm>
        <a:off x="0" y="2952746"/>
        <a:ext cx="6791325" cy="1351349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661B9F8-F502-4C16-BFD8-07518ECFE571}">
      <dsp:nvSpPr>
        <dsp:cNvPr id="0" name=""/>
        <dsp:cNvSpPr/>
      </dsp:nvSpPr>
      <dsp:spPr>
        <a:xfrm>
          <a:off x="0" y="5679"/>
          <a:ext cx="10515600" cy="1026675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700" kern="1200" dirty="0"/>
            <a:t>Engleski inženjer </a:t>
          </a:r>
          <a:r>
            <a:rPr lang="hr-HR" sz="2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Richard </a:t>
          </a:r>
          <a:r>
            <a:rPr lang="hr-HR" sz="27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Trevithick</a:t>
          </a:r>
          <a:r>
            <a:rPr lang="hr-HR" sz="2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700" kern="1200" dirty="0"/>
            <a:t>– tvorac prve lokomotive</a:t>
          </a:r>
          <a:endParaRPr lang="en-US" sz="2700" kern="1200" dirty="0"/>
        </a:p>
      </dsp:txBody>
      <dsp:txXfrm>
        <a:off x="0" y="5679"/>
        <a:ext cx="10515600" cy="1026675"/>
      </dsp:txXfrm>
    </dsp:sp>
    <dsp:sp modelId="{0CB05DB1-B185-4479-85E5-E04AD81E4DB4}">
      <dsp:nvSpPr>
        <dsp:cNvPr id="0" name=""/>
        <dsp:cNvSpPr/>
      </dsp:nvSpPr>
      <dsp:spPr>
        <a:xfrm>
          <a:off x="0" y="1110114"/>
          <a:ext cx="10515600" cy="1026675"/>
        </a:xfrm>
        <a:prstGeom prst="roundRect">
          <a:avLst/>
        </a:prstGeom>
        <a:solidFill>
          <a:schemeClr val="accent1">
            <a:shade val="80000"/>
            <a:hueOff val="116428"/>
            <a:satOff val="-2085"/>
            <a:lumOff val="88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just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George </a:t>
          </a:r>
          <a:r>
            <a:rPr lang="hr-HR" sz="27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Stephenson</a:t>
          </a:r>
          <a:r>
            <a:rPr lang="hr-HR" sz="2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700" kern="1200" dirty="0"/>
            <a:t>–konstruirao prvu isplativu lokomotivu </a:t>
          </a:r>
          <a:r>
            <a:rPr lang="hr-HR" sz="2700" b="1" i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Raketu </a:t>
          </a:r>
          <a:endParaRPr lang="en-US" sz="27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110114"/>
        <a:ext cx="10515600" cy="1026675"/>
      </dsp:txXfrm>
    </dsp:sp>
    <dsp:sp modelId="{FA2E9BF4-83E1-47AD-9158-FF9DC50A2F8A}">
      <dsp:nvSpPr>
        <dsp:cNvPr id="0" name=""/>
        <dsp:cNvSpPr/>
      </dsp:nvSpPr>
      <dsp:spPr>
        <a:xfrm>
          <a:off x="0" y="2214549"/>
          <a:ext cx="10515600" cy="1026675"/>
        </a:xfrm>
        <a:prstGeom prst="roundRect">
          <a:avLst/>
        </a:prstGeom>
        <a:solidFill>
          <a:schemeClr val="accent1">
            <a:shade val="80000"/>
            <a:hueOff val="232855"/>
            <a:satOff val="-4171"/>
            <a:lumOff val="17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700" kern="1200"/>
            <a:t>Gradnja mreže željezničkih pruga</a:t>
          </a:r>
          <a:endParaRPr lang="en-US" sz="2700" kern="1200"/>
        </a:p>
      </dsp:txBody>
      <dsp:txXfrm>
        <a:off x="0" y="2214549"/>
        <a:ext cx="10515600" cy="1026675"/>
      </dsp:txXfrm>
    </dsp:sp>
    <dsp:sp modelId="{514FFB31-60CE-42C2-BA5B-59CDF98799B4}">
      <dsp:nvSpPr>
        <dsp:cNvPr id="0" name=""/>
        <dsp:cNvSpPr/>
      </dsp:nvSpPr>
      <dsp:spPr>
        <a:xfrm>
          <a:off x="0" y="3318984"/>
          <a:ext cx="10515600" cy="1026675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700" kern="1200" dirty="0"/>
            <a:t>Prva pruga otvorena 1825. godine u Engleskoj</a:t>
          </a:r>
          <a:endParaRPr lang="en-US" sz="2700" kern="1200" dirty="0"/>
        </a:p>
      </dsp:txBody>
      <dsp:txXfrm>
        <a:off x="0" y="3318984"/>
        <a:ext cx="10515600" cy="10266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ACAE754-B012-49FA-B92A-5315013EEF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D14CCF3C-5287-4352-A11F-39AC944848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CCFEBDE5-8D73-4349-961F-B3CF0EBC2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0AE29-B271-4DD1-8C3D-F90049829376}" type="datetimeFigureOut">
              <a:rPr lang="hr-HR" smtClean="0"/>
              <a:pPr/>
              <a:t>30.6.2020.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2EE4A10D-E065-4A3D-B84A-DC54A3ECD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1C45509C-97E5-4BBB-B0DF-5AE71D660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F9739-093A-4EE1-8E49-F22A8AE2B38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479376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1FBBC77-E488-4D70-BD17-3F61ECF61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xmlns="" id="{D92BD9A6-6675-4C75-A042-097754E6D3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90E520CF-4244-451F-8E8B-2DBE9150C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0AE29-B271-4DD1-8C3D-F90049829376}" type="datetimeFigureOut">
              <a:rPr lang="hr-HR" smtClean="0"/>
              <a:pPr/>
              <a:t>30.6.2020.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321035D0-A13F-48CA-9E60-116E05E2C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8DAEA62C-6124-42A0-956C-2670EB1BB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F9739-093A-4EE1-8E49-F22A8AE2B38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80040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xmlns="" id="{E7B73ABC-9B18-489E-BB5F-FC17EB8C5F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xmlns="" id="{52EB0D5C-77C2-4E72-B7F5-16AC5E9D69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857F1A64-8FA9-4AFE-81A3-8EF304278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0AE29-B271-4DD1-8C3D-F90049829376}" type="datetimeFigureOut">
              <a:rPr lang="hr-HR" smtClean="0"/>
              <a:pPr/>
              <a:t>30.6.2020.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569D16EB-3A5B-4CB2-A834-CD57B009D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FF333127-0FEA-4844-9EE6-E7D0D2B29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F9739-093A-4EE1-8E49-F22A8AE2B38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002903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2116A8F-9D1C-4B3D-BFA9-A756741B5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3BA7BB25-A67B-4A4D-9817-60C43FE39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DE48F4E8-8D21-4F8F-BCB5-B4AB52B2A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0AE29-B271-4DD1-8C3D-F90049829376}" type="datetimeFigureOut">
              <a:rPr lang="hr-HR" smtClean="0"/>
              <a:pPr/>
              <a:t>30.6.2020.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345DEF55-BE0F-4000-996D-C0A40DEEE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8D10A472-FA30-4601-AF0E-A62132DEA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F9739-093A-4EE1-8E49-F22A8AE2B38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19088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978BA94-9998-452F-B983-39C5363B4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5D5B5325-4AC0-463D-867C-692DEC29B9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2B5CFB92-4379-420C-B556-9C8F56429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0AE29-B271-4DD1-8C3D-F90049829376}" type="datetimeFigureOut">
              <a:rPr lang="hr-HR" smtClean="0"/>
              <a:pPr/>
              <a:t>30.6.2020.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1131D5BF-A779-452F-99D0-2E67AAF01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A027E06E-4A0A-499A-8A3A-3423213C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F9739-093A-4EE1-8E49-F22A8AE2B38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946070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7B34C057-8C3C-4FCB-8B65-6B50A34BA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2DEC82AA-D85B-46C8-9370-DA0507BDD3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CC4457B0-032B-4B77-A56D-102C3B7B9F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0A926B64-1C03-4145-BBEA-F429EC764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0AE29-B271-4DD1-8C3D-F90049829376}" type="datetimeFigureOut">
              <a:rPr lang="hr-HR" smtClean="0"/>
              <a:pPr/>
              <a:t>30.6.2020.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57DF17DB-3E98-4708-B3D1-6439C0456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C70C9D8E-CC1D-4D52-AF56-5AEC73035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F9739-093A-4EE1-8E49-F22A8AE2B38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59176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2FFF267D-ABAD-4460-80CF-54AD708C8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26DFEED7-855A-4A53-9317-A88B4ADD9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D264862B-B48C-4971-A11A-9AC01FA401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xmlns="" id="{96A9D2E3-0895-484B-BD59-6BE9C78A0D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xmlns="" id="{BB81D7B8-7980-4C7F-9867-6A31D4BBDA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xmlns="" id="{2DFFE29F-AB48-454F-960B-33912C55A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0AE29-B271-4DD1-8C3D-F90049829376}" type="datetimeFigureOut">
              <a:rPr lang="hr-HR" smtClean="0"/>
              <a:pPr/>
              <a:t>30.6.2020.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xmlns="" id="{15E073D4-D6BB-4999-B1BE-E6F0DC955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xmlns="" id="{3D1E96C3-57E4-4B24-A177-38146041D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F9739-093A-4EE1-8E49-F22A8AE2B38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195778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F92079B3-7831-4DC2-8B4C-610B5AB38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xmlns="" id="{17005C12-6A51-413D-97F1-4820A3CAA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0AE29-B271-4DD1-8C3D-F90049829376}" type="datetimeFigureOut">
              <a:rPr lang="hr-HR" smtClean="0"/>
              <a:pPr/>
              <a:t>30.6.2020.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xmlns="" id="{9CAED3C6-86A8-4A14-B527-19B80AE01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xmlns="" id="{C968630D-C3A3-4113-9B1F-19EC475D3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F9739-093A-4EE1-8E49-F22A8AE2B38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136646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xmlns="" id="{B6611BFD-33A0-474C-BD31-2ACA66B66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0AE29-B271-4DD1-8C3D-F90049829376}" type="datetimeFigureOut">
              <a:rPr lang="hr-HR" smtClean="0"/>
              <a:pPr/>
              <a:t>30.6.2020.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xmlns="" id="{90556DC6-011F-4021-A1EE-836815EDD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xmlns="" id="{432B3EB9-A9CF-4257-BFC3-5207E963D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F9739-093A-4EE1-8E49-F22A8AE2B38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151694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7776D5F-1203-44C6-9158-4D647D4C5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914272BB-67B8-44FD-A8A6-B811AC152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xmlns="" id="{0925F0D2-CD92-4F34-BD55-AE526B44C1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3E695609-105D-40F5-9812-EC239DB85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0AE29-B271-4DD1-8C3D-F90049829376}" type="datetimeFigureOut">
              <a:rPr lang="hr-HR" smtClean="0"/>
              <a:pPr/>
              <a:t>30.6.2020.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35A620A8-A26A-4B5C-8AAA-876EF30E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D25337EB-2D3C-48EC-9CB5-5C0DA0C82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F9739-093A-4EE1-8E49-F22A8AE2B38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692585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B54B806A-FB84-4AEE-8672-1E5008057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xmlns="" id="{C5CDDF96-0F76-4AA2-8656-A6E11CAD58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xmlns="" id="{5B5A1868-C0F7-4FEA-99B9-0245475CCB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4103B8EE-F6EE-4A4C-AE04-845570EA0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0AE29-B271-4DD1-8C3D-F90049829376}" type="datetimeFigureOut">
              <a:rPr lang="hr-HR" smtClean="0"/>
              <a:pPr/>
              <a:t>30.6.2020.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FC4A5931-516B-4910-A68E-8F678C483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711CC4B9-10F6-475F-96CB-8E19CBA31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F9739-093A-4EE1-8E49-F22A8AE2B38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934567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xmlns="" id="{E4864A1D-ECC8-48EE-9E53-F53E64A7F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2C523D68-B35C-4A99-8EE6-53BAD5EBD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32BC1F0E-C794-497A-9E85-39EF2529E1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E0AE29-B271-4DD1-8C3D-F90049829376}" type="datetimeFigureOut">
              <a:rPr lang="hr-HR" smtClean="0"/>
              <a:pPr/>
              <a:t>30.6.2020.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737AFF39-0F58-46EA-B999-F2CC9BB8BE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C77CB320-ECF7-4EBE-9D72-1C1B1E12F3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F9739-093A-4EE1-8E49-F22A8AE2B38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201169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2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3164102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image" Target="../media/image4.png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9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2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11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 descr="Slika na kojoj se prikazuje odijelo, stajanje, muškarac&#10;&#10;Opis je automatski generiran">
            <a:extLst>
              <a:ext uri="{FF2B5EF4-FFF2-40B4-BE49-F238E27FC236}">
                <a16:creationId xmlns:a16="http://schemas.microsoft.com/office/drawing/2014/main" xmlns="" id="{50A10770-A264-4193-B3A8-2FF141F8B2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30883" y="2636108"/>
            <a:ext cx="2761117" cy="4221892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22D0AE2-137C-404C-A4A9-515913B9C5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E1AA7F6F-40BB-4E0D-B829-7C08B8E627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2068496"/>
            <a:ext cx="7772400" cy="1000343"/>
          </a:xfrm>
          <a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hr-HR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Izum parnog stroja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8429F9CF-418B-410F-A9C3-2CAE9F982F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xmlns="" id="{B0B64876-F9E2-494B-A435-6D5D2CFBB651}"/>
              </a:ext>
            </a:extLst>
          </p:cNvPr>
          <p:cNvSpPr txBox="1">
            <a:spLocks/>
          </p:cNvSpPr>
          <p:nvPr/>
        </p:nvSpPr>
        <p:spPr>
          <a:xfrm>
            <a:off x="2785863" y="3645024"/>
            <a:ext cx="6400800" cy="1314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Nastavna tema: Prva industrijska revolucija</a:t>
            </a:r>
          </a:p>
          <a:p>
            <a:endParaRPr lang="hr-H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08BD0236-F230-4C24-B3D8-CC687315A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06640" cy="57816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F38F8DBD-3C40-47C2-9B54-7997A377C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981C10D9-A362-445B-9479-4D2624E5FF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sp>
        <p:nvSpPr>
          <p:cNvPr id="7" name="Pravokutnik 6">
            <a:extLst>
              <a:ext uri="{FF2B5EF4-FFF2-40B4-BE49-F238E27FC236}">
                <a16:creationId xmlns:a16="http://schemas.microsoft.com/office/drawing/2014/main" xmlns="" id="{9446B18E-257E-461D-94C6-DC39066C779D}"/>
              </a:ext>
            </a:extLst>
          </p:cNvPr>
          <p:cNvSpPr/>
          <p:nvPr/>
        </p:nvSpPr>
        <p:spPr>
          <a:xfrm>
            <a:off x="9498367" y="2916076"/>
            <a:ext cx="2124075" cy="2862322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sz="2800" i="1" dirty="0"/>
              <a:t>North </a:t>
            </a:r>
            <a:r>
              <a:rPr lang="hr-HR" sz="2800" i="1" dirty="0" err="1"/>
              <a:t>River</a:t>
            </a:r>
            <a:r>
              <a:rPr lang="hr-HR" sz="2800" i="1" dirty="0"/>
              <a:t> </a:t>
            </a:r>
            <a:r>
              <a:rPr lang="hr-HR" sz="2800" i="1" dirty="0" err="1"/>
              <a:t>of</a:t>
            </a:r>
            <a:r>
              <a:rPr lang="hr-HR" sz="2800" i="1" dirty="0"/>
              <a:t> </a:t>
            </a:r>
            <a:r>
              <a:rPr lang="hr-HR" sz="2800" i="1" dirty="0" err="1"/>
              <a:t>Clermont</a:t>
            </a:r>
            <a:r>
              <a:rPr lang="hr-HR" sz="2800" i="1" dirty="0"/>
              <a:t> </a:t>
            </a:r>
            <a:r>
              <a:rPr lang="hr-HR" sz="2800" dirty="0" smtClean="0">
                <a:cs typeface="Arial" panose="020B0604020202020204" pitchFamily="34" charset="0"/>
              </a:rPr>
              <a:t>– </a:t>
            </a:r>
            <a:r>
              <a:rPr lang="hr-HR" sz="2400" dirty="0" smtClean="0">
                <a:cs typeface="Arial" panose="020B0604020202020204" pitchFamily="34" charset="0"/>
              </a:rPr>
              <a:t>prvi </a:t>
            </a:r>
            <a:r>
              <a:rPr lang="hr-HR" sz="2400" dirty="0">
                <a:cs typeface="Arial" panose="020B0604020202020204" pitchFamily="34" charset="0"/>
              </a:rPr>
              <a:t>funkcionalni na paru pokretan drveni brod </a:t>
            </a:r>
            <a:endParaRPr lang="hr-HR" sz="2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3660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6C4028FD-8BAA-4A19-BFDE-594D991B75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slov 1">
            <a:extLst>
              <a:ext uri="{FF2B5EF4-FFF2-40B4-BE49-F238E27FC236}">
                <a16:creationId xmlns:a16="http://schemas.microsoft.com/office/drawing/2014/main" xmlns="" id="{9CA79E5B-3039-40AA-BAA5-7CA63F36C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pPr algn="ctr"/>
            <a:r>
              <a:rPr lang="hr-HR" sz="5200" b="1" dirty="0"/>
              <a:t>Izum i primjena parnoga stroja</a:t>
            </a:r>
          </a:p>
        </p:txBody>
      </p:sp>
      <p:graphicFrame>
        <p:nvGraphicFramePr>
          <p:cNvPr id="6" name="Rezervirano mjesto sadržaja 2">
            <a:extLst>
              <a:ext uri="{FF2B5EF4-FFF2-40B4-BE49-F238E27FC236}">
                <a16:creationId xmlns:a16="http://schemas.microsoft.com/office/drawing/2014/main" xmlns="" id="{9168226C-DD2B-4CD0-828B-3E0DAE6AFF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3917706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F1F24351-95F1-4121-A5AB-7AC1FB858E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287E06C3-26AC-4E88-B418-079FCA394E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9386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B4B4DB12-54DA-4437-816F-F9DA6F18B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743825" cy="6143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B924B0C0-BD17-43AA-A46B-BC48D822C2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FE82607F-AD18-4F78-8471-72D6C2F026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sp>
        <p:nvSpPr>
          <p:cNvPr id="7" name="Pravokutnik 6">
            <a:extLst>
              <a:ext uri="{FF2B5EF4-FFF2-40B4-BE49-F238E27FC236}">
                <a16:creationId xmlns:a16="http://schemas.microsoft.com/office/drawing/2014/main" xmlns="" id="{38F0802A-6E45-4A02-9B8F-08161866AD78}"/>
              </a:ext>
            </a:extLst>
          </p:cNvPr>
          <p:cNvSpPr/>
          <p:nvPr/>
        </p:nvSpPr>
        <p:spPr>
          <a:xfrm>
            <a:off x="8091904" y="4101059"/>
            <a:ext cx="3520089" cy="2031325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dirty="0"/>
              <a:t>Replika </a:t>
            </a:r>
            <a:r>
              <a:rPr lang="hr-HR" b="1" dirty="0"/>
              <a:t>lokomotive</a:t>
            </a:r>
            <a:r>
              <a:rPr lang="hr-HR" dirty="0"/>
              <a:t> Richarda </a:t>
            </a:r>
            <a:r>
              <a:rPr lang="hr-HR" dirty="0" err="1"/>
              <a:t>Trevithicka</a:t>
            </a:r>
            <a:r>
              <a:rPr lang="hr-HR" dirty="0"/>
              <a:t> koja je putovala prosječnom brzinom  od 4 km/h, a najveća brzina koju je postigla bila je 9 km/h. Zbog prevelike težine lomila je tračnice kojima se kretala.</a:t>
            </a:r>
            <a:endParaRPr lang="hr-HR" sz="2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9222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xmlns="" id="{B424C155-BA96-4D84-9750-5D1B47963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9672" y="0"/>
            <a:ext cx="5958581" cy="616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utnik 4">
            <a:extLst>
              <a:ext uri="{FF2B5EF4-FFF2-40B4-BE49-F238E27FC236}">
                <a16:creationId xmlns:a16="http://schemas.microsoft.com/office/drawing/2014/main" xmlns="" id="{C2E02D51-39F5-40BF-9511-7B1DA8B4F332}"/>
              </a:ext>
            </a:extLst>
          </p:cNvPr>
          <p:cNvSpPr/>
          <p:nvPr/>
        </p:nvSpPr>
        <p:spPr>
          <a:xfrm>
            <a:off x="7221893" y="2893696"/>
            <a:ext cx="3520089" cy="3170099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sz="2000" b="1" i="1" dirty="0"/>
              <a:t>Raketa </a:t>
            </a:r>
            <a:r>
              <a:rPr lang="hr-HR" sz="2000" dirty="0"/>
              <a:t>(</a:t>
            </a:r>
            <a:r>
              <a:rPr lang="hr-HR" sz="2000" i="1" dirty="0" err="1"/>
              <a:t>Rocket</a:t>
            </a:r>
            <a:r>
              <a:rPr lang="hr-HR" sz="2000" dirty="0"/>
              <a:t>), jedna od najslavnijih starih parnih lokomotiva. George </a:t>
            </a:r>
            <a:r>
              <a:rPr lang="hr-HR" sz="2000" dirty="0" err="1"/>
              <a:t>Stephenson</a:t>
            </a:r>
            <a:r>
              <a:rPr lang="hr-HR" sz="2000" dirty="0"/>
              <a:t> i njegov sin Robert izgradili su je 1829. godine i pobijedili na natjecanju lokomotiva na pruzi Liverpool – Manchester. Ta je lokomotiva tada postigla brzinu od 58 km/h.</a:t>
            </a:r>
            <a:endParaRPr lang="hr-HR" sz="3200" dirty="0">
              <a:cs typeface="Arial" panose="020B0604020202020204" pitchFamily="34" charset="0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198984DA-A726-45C5-8542-C1E748951C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BA58853E-DA30-40FE-A4DD-EB44E03A8E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1431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odijelo&#10;&#10;Opis je automatski generiran">
            <a:extLst>
              <a:ext uri="{FF2B5EF4-FFF2-40B4-BE49-F238E27FC236}">
                <a16:creationId xmlns:a16="http://schemas.microsoft.com/office/drawing/2014/main" xmlns="" id="{CB748501-4F7F-4CCF-9063-572B5D600B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88519" y="2672178"/>
            <a:ext cx="2598183" cy="3972757"/>
          </a:xfrm>
          <a:prstGeom prst="rect">
            <a:avLst/>
          </a:prstGeom>
        </p:spPr>
      </p:pic>
      <p:sp>
        <p:nvSpPr>
          <p:cNvPr id="6" name="Oblačić za govor: ovalni 5">
            <a:extLst>
              <a:ext uri="{FF2B5EF4-FFF2-40B4-BE49-F238E27FC236}">
                <a16:creationId xmlns:a16="http://schemas.microsoft.com/office/drawing/2014/main" xmlns="" id="{69DF83A7-1578-48CB-B4D9-E93FFC13C273}"/>
              </a:ext>
            </a:extLst>
          </p:cNvPr>
          <p:cNvSpPr/>
          <p:nvPr/>
        </p:nvSpPr>
        <p:spPr>
          <a:xfrm>
            <a:off x="701336" y="150921"/>
            <a:ext cx="4101483" cy="3006292"/>
          </a:xfrm>
          <a:prstGeom prst="wedgeEllipseCallout">
            <a:avLst>
              <a:gd name="adj1" fmla="val -28744"/>
              <a:gd name="adj2" fmla="val 56801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000" b="1" dirty="0"/>
              <a:t>Pročitaj tekst </a:t>
            </a:r>
            <a:r>
              <a:rPr lang="hr-HR" sz="2000" b="1" i="1" dirty="0"/>
              <a:t>Povijesni koncept – povijesna perspektiva </a:t>
            </a:r>
            <a:r>
              <a:rPr lang="hr-HR" sz="2000" b="1" dirty="0"/>
              <a:t>u U/str. 93, a zatim odgovori na pitanja ispod teksta. 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A4A7DD47-5AA5-42DC-BE60-F89500A158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5E2D2F02-2F69-47AE-A575-EAB13F990D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5CD55633-D6C3-4B8D-B944-DEBDB9087F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09352" y="967666"/>
            <a:ext cx="7094236" cy="50034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96820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107D9100-D9AC-4297-BF79-F043146813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8512" y="746501"/>
            <a:ext cx="7483488" cy="5974598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3C30EE4A-488B-4A02-983C-8A0A05B87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525" y="1793288"/>
            <a:ext cx="5828375" cy="4447714"/>
          </a:xfrm>
        </p:spPr>
        <p:txBody>
          <a:bodyPr>
            <a:normAutofit fontScale="77500" lnSpcReduction="20000"/>
          </a:bodyPr>
          <a:lstStyle/>
          <a:p>
            <a:r>
              <a:rPr lang="hr-HR" sz="4100" dirty="0">
                <a:hlinkClick r:id="rId3"/>
              </a:rPr>
              <a:t>Izum parnog stroja</a:t>
            </a:r>
            <a:endParaRPr lang="hr-HR" sz="4100" dirty="0"/>
          </a:p>
          <a:p>
            <a:r>
              <a:rPr lang="hr-HR" sz="3200" dirty="0"/>
              <a:t>1. Škotski izumitelj koji je usavršio parni stroj. </a:t>
            </a:r>
          </a:p>
          <a:p>
            <a:r>
              <a:rPr lang="hr-HR" sz="3200" dirty="0"/>
              <a:t>2. Konstruirao prvi brod koji je plovidbom donosio dobit. </a:t>
            </a:r>
          </a:p>
          <a:p>
            <a:r>
              <a:rPr lang="hr-HR" sz="3200" dirty="0"/>
              <a:t>3. Ime </a:t>
            </a:r>
            <a:r>
              <a:rPr lang="hr-HR" sz="3200" dirty="0" err="1"/>
              <a:t>Fultonovog</a:t>
            </a:r>
            <a:r>
              <a:rPr lang="hr-HR" sz="3200" dirty="0"/>
              <a:t> parobroda, 1807. godine.</a:t>
            </a:r>
          </a:p>
          <a:p>
            <a:r>
              <a:rPr lang="hr-HR" sz="3200" dirty="0"/>
              <a:t>4. Tvorac prve lokomotive. </a:t>
            </a:r>
          </a:p>
          <a:p>
            <a:r>
              <a:rPr lang="hr-HR" sz="3200" dirty="0"/>
              <a:t>5. Konstruirao prvu isplativu lokomotivu. </a:t>
            </a:r>
          </a:p>
          <a:p>
            <a:r>
              <a:rPr lang="hr-HR" sz="3200" dirty="0"/>
              <a:t>6. Ime lokomotive koju su izgradili</a:t>
            </a:r>
          </a:p>
          <a:p>
            <a:pPr marL="0" indent="0">
              <a:buNone/>
            </a:pPr>
            <a:r>
              <a:rPr lang="hr-HR" sz="3200" dirty="0"/>
              <a:t> </a:t>
            </a:r>
            <a:r>
              <a:rPr lang="hr-HR" sz="3200" dirty="0" err="1"/>
              <a:t>Stephenson</a:t>
            </a:r>
            <a:r>
              <a:rPr lang="hr-HR" sz="3200" dirty="0"/>
              <a:t> i njegov sin 1829. godine. </a:t>
            </a:r>
          </a:p>
        </p:txBody>
      </p:sp>
      <p:sp>
        <p:nvSpPr>
          <p:cNvPr id="4" name="Naslov 1">
            <a:extLst>
              <a:ext uri="{FF2B5EF4-FFF2-40B4-BE49-F238E27FC236}">
                <a16:creationId xmlns:a16="http://schemas.microsoft.com/office/drawing/2014/main" xmlns="" id="{7E4D85C1-CE75-41C5-97D0-7390D390273E}"/>
              </a:ext>
            </a:extLst>
          </p:cNvPr>
          <p:cNvSpPr txBox="1">
            <a:spLocks/>
          </p:cNvSpPr>
          <p:nvPr/>
        </p:nvSpPr>
        <p:spPr>
          <a:xfrm>
            <a:off x="609600" y="274638"/>
            <a:ext cx="296612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Ponovimo!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25B1D0BC-7B4B-4837-9156-647922227E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291D4E87-9D09-4819-AE5A-A83647CAC6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pic>
        <p:nvPicPr>
          <p:cNvPr id="7" name="Slika 6" descr="Slika na kojoj se prikazuje crtež&#10;&#10;Opis je automatski generiran">
            <a:extLst>
              <a:ext uri="{FF2B5EF4-FFF2-40B4-BE49-F238E27FC236}">
                <a16:creationId xmlns:a16="http://schemas.microsoft.com/office/drawing/2014/main" xmlns="" id="{2E67E142-8411-432E-A623-7E9D2495E5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43550" y="209550"/>
            <a:ext cx="1962150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0191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odijelo&#10;&#10;Opis je automatski generiran">
            <a:extLst>
              <a:ext uri="{FF2B5EF4-FFF2-40B4-BE49-F238E27FC236}">
                <a16:creationId xmlns:a16="http://schemas.microsoft.com/office/drawing/2014/main" xmlns="" id="{5FCCF65B-64E2-487C-B8B3-F70580A237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914199" y="1453718"/>
            <a:ext cx="2990088" cy="4572000"/>
          </a:xfrm>
          <a:prstGeom prst="rect">
            <a:avLst/>
          </a:prstGeom>
        </p:spPr>
      </p:pic>
      <p:sp>
        <p:nvSpPr>
          <p:cNvPr id="4" name="Naslov 1">
            <a:extLst>
              <a:ext uri="{FF2B5EF4-FFF2-40B4-BE49-F238E27FC236}">
                <a16:creationId xmlns:a16="http://schemas.microsoft.com/office/drawing/2014/main" xmlns="" id="{6C32EF33-DA93-4FCA-965B-CA4115DC85D7}"/>
              </a:ext>
            </a:extLst>
          </p:cNvPr>
          <p:cNvSpPr txBox="1">
            <a:spLocks/>
          </p:cNvSpPr>
          <p:nvPr/>
        </p:nvSpPr>
        <p:spPr>
          <a:xfrm>
            <a:off x="609600" y="274638"/>
            <a:ext cx="332616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Prisjetimo se!</a:t>
            </a:r>
          </a:p>
        </p:txBody>
      </p:sp>
      <p:sp>
        <p:nvSpPr>
          <p:cNvPr id="6" name="Oblačić za govor: ovalni 5">
            <a:extLst>
              <a:ext uri="{FF2B5EF4-FFF2-40B4-BE49-F238E27FC236}">
                <a16:creationId xmlns:a16="http://schemas.microsoft.com/office/drawing/2014/main" xmlns="" id="{193B8E60-F3CB-4E2C-A613-454A125632F8}"/>
              </a:ext>
            </a:extLst>
          </p:cNvPr>
          <p:cNvSpPr/>
          <p:nvPr/>
        </p:nvSpPr>
        <p:spPr>
          <a:xfrm>
            <a:off x="5346329" y="284085"/>
            <a:ext cx="5537694" cy="3261311"/>
          </a:xfrm>
          <a:prstGeom prst="wedgeEllipseCallout">
            <a:avLst>
              <a:gd name="adj1" fmla="val -61132"/>
              <a:gd name="adj2" fmla="val 12482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latin typeface="Arial" panose="020B0604020202020204" pitchFamily="34" charset="0"/>
                <a:cs typeface="Arial" panose="020B0604020202020204" pitchFamily="34" charset="0"/>
              </a:rPr>
              <a:t>Prisjeti se gradiva iz šestog razreda. Što su manufakture? Što znaš o razvoju gospodarstva u XVI. i XVII. stoljeću? 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042D564E-B289-471E-B173-117D118EE2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EB625C37-F1E3-46EC-8B9A-53A7F0FC88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100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6C4028FD-8BAA-4A19-BFDE-594D991B75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47DDD7FD-98DB-43FC-ACFA-64427468E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 fontScale="90000"/>
          </a:bodyPr>
          <a:lstStyle/>
          <a:p>
            <a:pPr algn="ctr"/>
            <a:r>
              <a:rPr lang="hr-HR" sz="4800" b="1" dirty="0"/>
              <a:t>Proizvodnja u predindustrijsko doba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xmlns="" id="{5E0FFB22-D178-4F5B-B49D-14B6763B6A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28983615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9663A0FA-4D3E-4FDD-88F9-A67B74A52B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9014B8A2-44C6-4B3A-8A43-FDD0C63299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3345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jagram 3">
            <a:extLst>
              <a:ext uri="{FF2B5EF4-FFF2-40B4-BE49-F238E27FC236}">
                <a16:creationId xmlns:a16="http://schemas.microsoft.com/office/drawing/2014/main" xmlns="" id="{AE7B9595-6EEA-463E-966D-E1B0FB9CC7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940630932"/>
              </p:ext>
            </p:extLst>
          </p:nvPr>
        </p:nvGraphicFramePr>
        <p:xfrm>
          <a:off x="1500325" y="1686756"/>
          <a:ext cx="7910004" cy="2357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jagram 4">
            <a:extLst>
              <a:ext uri="{FF2B5EF4-FFF2-40B4-BE49-F238E27FC236}">
                <a16:creationId xmlns:a16="http://schemas.microsoft.com/office/drawing/2014/main" xmlns="" id="{A5DB65FB-EC1B-48F3-AFB3-5812DF9378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4085077151"/>
              </p:ext>
            </p:extLst>
          </p:nvPr>
        </p:nvGraphicFramePr>
        <p:xfrm>
          <a:off x="1429303" y="4074850"/>
          <a:ext cx="8114191" cy="14736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Naslov 5">
            <a:extLst>
              <a:ext uri="{FF2B5EF4-FFF2-40B4-BE49-F238E27FC236}">
                <a16:creationId xmlns:a16="http://schemas.microsoft.com/office/drawing/2014/main" xmlns="" id="{E5AF40C7-153B-43C5-92EE-003136ED2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/>
              <a:t>Napredak proizvodnje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4FC47C67-E346-4AA2-AEE3-D47971DC057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F7655445-B46E-487B-ABC4-734DA1BCC7F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913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 descr="Slika na kojoj se prikazuje crtež&#10;&#10;Opis je automatski generiran">
            <a:extLst>
              <a:ext uri="{FF2B5EF4-FFF2-40B4-BE49-F238E27FC236}">
                <a16:creationId xmlns:a16="http://schemas.microsoft.com/office/drawing/2014/main" xmlns="" id="{51B7058C-B34C-4ED8-BF96-E5E82F6C6D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3461" y="2095130"/>
            <a:ext cx="3588590" cy="3014416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4379273-7C62-41FE-BCAC-17880707A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/>
              <a:t>Izum i primjena parnoga stroja</a:t>
            </a:r>
          </a:p>
        </p:txBody>
      </p:sp>
      <p:pic>
        <p:nvPicPr>
          <p:cNvPr id="5" name="Slika 4" descr="Slika na kojoj se prikazuje odijelo&#10;&#10;Opis je automatski generiran">
            <a:extLst>
              <a:ext uri="{FF2B5EF4-FFF2-40B4-BE49-F238E27FC236}">
                <a16:creationId xmlns:a16="http://schemas.microsoft.com/office/drawing/2014/main" xmlns="" id="{CB748501-4F7F-4CCF-9063-572B5D600B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90983" y="3204839"/>
            <a:ext cx="2226599" cy="3404586"/>
          </a:xfrm>
          <a:prstGeom prst="rect">
            <a:avLst/>
          </a:prstGeom>
        </p:spPr>
      </p:pic>
      <p:sp>
        <p:nvSpPr>
          <p:cNvPr id="6" name="Oblačić za govor: ovalni 5">
            <a:extLst>
              <a:ext uri="{FF2B5EF4-FFF2-40B4-BE49-F238E27FC236}">
                <a16:creationId xmlns:a16="http://schemas.microsoft.com/office/drawing/2014/main" xmlns="" id="{69DF83A7-1578-48CB-B4D9-E93FFC13C273}"/>
              </a:ext>
            </a:extLst>
          </p:cNvPr>
          <p:cNvSpPr/>
          <p:nvPr/>
        </p:nvSpPr>
        <p:spPr>
          <a:xfrm>
            <a:off x="0" y="1393795"/>
            <a:ext cx="6986727" cy="4053858"/>
          </a:xfrm>
          <a:prstGeom prst="wedgeEllipseCallout">
            <a:avLst>
              <a:gd name="adj1" fmla="val 55471"/>
              <a:gd name="adj2" fmla="val 7989"/>
            </a:avLst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/>
              <a:t>Pročitaj tekst </a:t>
            </a:r>
            <a:r>
              <a:rPr lang="hr-HR" i="1" dirty="0"/>
              <a:t>Izum i primjena parnoga stroja</a:t>
            </a:r>
            <a:r>
              <a:rPr lang="hr-HR" dirty="0"/>
              <a:t> u U/str. 93-94 i odgovori na pitanja.</a:t>
            </a:r>
          </a:p>
          <a:p>
            <a:pPr algn="ctr"/>
            <a:r>
              <a:rPr lang="hr-HR" b="1" dirty="0"/>
              <a:t>1. Kada i gdje su se pojavili prvi parni strojevi? Pronađite definiciju parnog stroja.</a:t>
            </a:r>
          </a:p>
          <a:p>
            <a:pPr algn="ctr"/>
            <a:r>
              <a:rPr lang="hr-HR" b="1" dirty="0"/>
              <a:t>2. Tko je i kada usavršio parni stroj?</a:t>
            </a:r>
          </a:p>
          <a:p>
            <a:pPr algn="ctr"/>
            <a:r>
              <a:rPr lang="hr-HR" b="1" dirty="0"/>
              <a:t>3. Što je industrijska revolucija?</a:t>
            </a:r>
          </a:p>
          <a:p>
            <a:pPr algn="ctr"/>
            <a:r>
              <a:rPr lang="hr-HR" b="1" dirty="0"/>
              <a:t>4. U kojim industrijama se koristio parni stroj?</a:t>
            </a:r>
          </a:p>
          <a:p>
            <a:pPr algn="ctr"/>
            <a:r>
              <a:rPr lang="hr-HR" b="1" dirty="0"/>
              <a:t>5. Po čemu je poznat Robert </a:t>
            </a:r>
            <a:r>
              <a:rPr lang="hr-HR" b="1" dirty="0" err="1"/>
              <a:t>Fulton</a:t>
            </a:r>
            <a:r>
              <a:rPr lang="hr-HR" b="1" dirty="0"/>
              <a:t>?</a:t>
            </a:r>
          </a:p>
          <a:p>
            <a:pPr algn="ctr"/>
            <a:r>
              <a:rPr lang="hr-HR" b="1" dirty="0"/>
              <a:t>6. Tko je i kada konstruirao prvu poslovno isplativu lokomotivu? 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A4A7DD47-5AA5-42DC-BE60-F89500A158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5E2D2F02-2F69-47AE-A575-EAB13F990D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29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6C4028FD-8BAA-4A19-BFDE-594D991B75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slov 1">
            <a:extLst>
              <a:ext uri="{FF2B5EF4-FFF2-40B4-BE49-F238E27FC236}">
                <a16:creationId xmlns:a16="http://schemas.microsoft.com/office/drawing/2014/main" xmlns="" id="{6FD2FA44-80D5-42CA-8D76-4179E07A7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pPr algn="ctr"/>
            <a:r>
              <a:rPr lang="hr-HR" sz="5200" b="1" dirty="0"/>
              <a:t>Izum i primjena parnoga stroja</a:t>
            </a:r>
          </a:p>
        </p:txBody>
      </p:sp>
      <p:graphicFrame>
        <p:nvGraphicFramePr>
          <p:cNvPr id="6" name="Rezervirano mjesto sadržaja 2">
            <a:extLst>
              <a:ext uri="{FF2B5EF4-FFF2-40B4-BE49-F238E27FC236}">
                <a16:creationId xmlns:a16="http://schemas.microsoft.com/office/drawing/2014/main" xmlns="" id="{EC702B9E-7B2A-49DD-A7B6-C607598CEB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883389230"/>
              </p:ext>
            </p:extLst>
          </p:nvPr>
        </p:nvGraphicFramePr>
        <p:xfrm>
          <a:off x="190130" y="1305017"/>
          <a:ext cx="7870794" cy="5040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205F34C9-7605-4B31-B7F7-59C26504842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332062" y="1676400"/>
            <a:ext cx="3221208" cy="42439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6B0C5379-3949-4095-95E1-9181F5F9AD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3B99C95B-6438-454B-A172-6B89E96C4E1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3691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6C4028FD-8BAA-4A19-BFDE-594D991B75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slov 1">
            <a:extLst>
              <a:ext uri="{FF2B5EF4-FFF2-40B4-BE49-F238E27FC236}">
                <a16:creationId xmlns:a16="http://schemas.microsoft.com/office/drawing/2014/main" xmlns="" id="{2CED1617-4D3F-4337-BC11-F2E3D95ED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pPr algn="ctr"/>
            <a:r>
              <a:rPr lang="hr-HR" sz="5200" b="1" dirty="0"/>
              <a:t>Izum i primjena parnoga stroja</a:t>
            </a:r>
          </a:p>
        </p:txBody>
      </p:sp>
      <p:graphicFrame>
        <p:nvGraphicFramePr>
          <p:cNvPr id="6" name="Rezervirano mjesto sadržaja 2">
            <a:extLst>
              <a:ext uri="{FF2B5EF4-FFF2-40B4-BE49-F238E27FC236}">
                <a16:creationId xmlns:a16="http://schemas.microsoft.com/office/drawing/2014/main" xmlns="" id="{FA25AF16-F99D-4065-97ED-FA02B43043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03169037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A8023F6C-2D78-4B00-80C8-9963CC0E7F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7521CF48-76B1-4F88-838C-2B5A6FDD60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1889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rni stroj - start">
            <a:hlinkClick r:id="" action="ppaction://media"/>
            <a:extLst>
              <a:ext uri="{FF2B5EF4-FFF2-40B4-BE49-F238E27FC236}">
                <a16:creationId xmlns:a16="http://schemas.microsoft.com/office/drawing/2014/main" xmlns="" id="{D440E1C9-F9E9-4812-A4F7-B8451E0392E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6675" y="0"/>
            <a:ext cx="8686800" cy="57912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7744BFF9-B80C-4EAC-BB2E-F8CE580CC1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30DD411F-C660-4EFC-BBF1-12145FD12A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sp>
        <p:nvSpPr>
          <p:cNvPr id="7" name="Pravokutnik 6">
            <a:extLst>
              <a:ext uri="{FF2B5EF4-FFF2-40B4-BE49-F238E27FC236}">
                <a16:creationId xmlns:a16="http://schemas.microsoft.com/office/drawing/2014/main" xmlns="" id="{6AEAE82E-5F71-4B85-BDBC-EAB716E1A3EE}"/>
              </a:ext>
            </a:extLst>
          </p:cNvPr>
          <p:cNvSpPr/>
          <p:nvPr/>
        </p:nvSpPr>
        <p:spPr>
          <a:xfrm>
            <a:off x="9010650" y="2984969"/>
            <a:ext cx="2124075" cy="2769989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sz="2800" dirty="0">
                <a:cs typeface="Arial" panose="020B0604020202020204" pitchFamily="34" charset="0"/>
              </a:rPr>
              <a:t>Replika parnog stroja </a:t>
            </a:r>
            <a:r>
              <a:rPr lang="hr-HR" sz="2800" dirty="0" smtClean="0">
                <a:cs typeface="Arial" panose="020B0604020202020204" pitchFamily="34" charset="0"/>
              </a:rPr>
              <a:t>– </a:t>
            </a:r>
            <a:r>
              <a:rPr lang="hr-HR" dirty="0" smtClean="0"/>
              <a:t>toplinski </a:t>
            </a:r>
            <a:r>
              <a:rPr lang="hr-HR" dirty="0"/>
              <a:t>stroj koji energiju vodene pare ekspanzijom pretvara u mehanički rad</a:t>
            </a:r>
            <a:endParaRPr lang="hr-HR" sz="2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275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9">
            <a:extLst>
              <a:ext uri="{FF2B5EF4-FFF2-40B4-BE49-F238E27FC236}">
                <a16:creationId xmlns:a16="http://schemas.microsoft.com/office/drawing/2014/main" xmlns="" id="{955A2079-FA98-4876-80F0-72364A7D2E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slov 1">
            <a:extLst>
              <a:ext uri="{FF2B5EF4-FFF2-40B4-BE49-F238E27FC236}">
                <a16:creationId xmlns:a16="http://schemas.microsoft.com/office/drawing/2014/main" xmlns="" id="{87AD840C-7EAF-466D-BBE7-26E89D26C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pPr algn="ctr"/>
            <a:r>
              <a:rPr lang="hr-HR" sz="5200" b="1" dirty="0"/>
              <a:t>Izum i primjena parnoga stroja</a:t>
            </a:r>
          </a:p>
        </p:txBody>
      </p:sp>
      <p:graphicFrame>
        <p:nvGraphicFramePr>
          <p:cNvPr id="13" name="Rezervirano mjesto sadržaja 2">
            <a:extLst>
              <a:ext uri="{FF2B5EF4-FFF2-40B4-BE49-F238E27FC236}">
                <a16:creationId xmlns:a16="http://schemas.microsoft.com/office/drawing/2014/main" xmlns="" id="{182CCBE3-F9CB-4C4A-AA75-B213EC9EAF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147668349"/>
              </p:ext>
            </p:extLst>
          </p:nvPr>
        </p:nvGraphicFramePr>
        <p:xfrm>
          <a:off x="838200" y="1828800"/>
          <a:ext cx="6791325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C9389393-0F32-4952-8F97-39127C579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52658" y="1716830"/>
            <a:ext cx="3105917" cy="44458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702FFAB1-EC08-4B72-B5F3-E5E6DA36AF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xmlns="" id="{94750206-723F-4B7E-9473-976E2A9BC1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221516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432</Words>
  <Application>Microsoft Office PowerPoint</Application>
  <PresentationFormat>Custom</PresentationFormat>
  <Paragraphs>55</Paragraphs>
  <Slides>15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Tema sustava Office</vt:lpstr>
      <vt:lpstr>Izum parnog stroja</vt:lpstr>
      <vt:lpstr>Slide 2</vt:lpstr>
      <vt:lpstr>Proizvodnja u predindustrijsko doba</vt:lpstr>
      <vt:lpstr>Napredak proizvodnje</vt:lpstr>
      <vt:lpstr>Izum i primjena parnoga stroja</vt:lpstr>
      <vt:lpstr>Izum i primjena parnoga stroja</vt:lpstr>
      <vt:lpstr>Izum i primjena parnoga stroja</vt:lpstr>
      <vt:lpstr>Slide 8</vt:lpstr>
      <vt:lpstr>Izum i primjena parnoga stroja</vt:lpstr>
      <vt:lpstr>Slide 10</vt:lpstr>
      <vt:lpstr>Izum i primjena parnoga stroja</vt:lpstr>
      <vt:lpstr>Slide 12</vt:lpstr>
      <vt:lpstr>Slide 13</vt:lpstr>
      <vt:lpstr>Slide 14</vt:lpstr>
      <vt:lpstr>Slide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Izum parnog stroja</dc:title>
  <dc:creator>Maja Juratovac</dc:creator>
  <cp:lastModifiedBy>dvukelic</cp:lastModifiedBy>
  <cp:revision>22</cp:revision>
  <dcterms:created xsi:type="dcterms:W3CDTF">2020-06-29T16:21:13Z</dcterms:created>
  <dcterms:modified xsi:type="dcterms:W3CDTF">2020-06-30T08:43:44Z</dcterms:modified>
</cp:coreProperties>
</file>